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8" r:id="rId3"/>
    <p:sldId id="259" r:id="rId4"/>
    <p:sldId id="260" r:id="rId5"/>
    <p:sldId id="257" r:id="rId6"/>
    <p:sldId id="262" r:id="rId7"/>
    <p:sldId id="261" r:id="rId8"/>
    <p:sldId id="263" r:id="rId9"/>
    <p:sldId id="256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34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</c:v>
                </c:pt>
                <c:pt idx="1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12</c:v>
                </c:pt>
                <c:pt idx="1">
                  <c:v>14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71</c:v>
                </c:pt>
                <c:pt idx="1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49562112"/>
        <c:axId val="149564032"/>
      </c:barChart>
      <c:catAx>
        <c:axId val="149562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Entire</a:t>
                </a:r>
                <a:r>
                  <a:rPr lang="en-US" baseline="0" dirty="0" smtClean="0"/>
                  <a:t> Class</a:t>
                </a:r>
                <a:endParaRPr lang="en-US" dirty="0"/>
              </a:p>
            </c:rich>
          </c:tx>
          <c:layout/>
          <c:overlay val="0"/>
        </c:title>
        <c:majorTickMark val="none"/>
        <c:minorTickMark val="none"/>
        <c:tickLblPos val="nextTo"/>
        <c:crossAx val="149564032"/>
        <c:crosses val="autoZero"/>
        <c:auto val="1"/>
        <c:lblAlgn val="ctr"/>
        <c:lblOffset val="100"/>
        <c:noMultiLvlLbl val="0"/>
      </c:catAx>
      <c:valAx>
        <c:axId val="14956403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</a:t>
                </a:r>
                <a:r>
                  <a:rPr lang="en-US" baseline="0" dirty="0" smtClean="0"/>
                  <a:t> of Corrections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9562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10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8571264"/>
        <c:axId val="108573440"/>
      </c:barChart>
      <c:catAx>
        <c:axId val="108571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Daniel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08573440"/>
        <c:crosses val="autoZero"/>
        <c:auto val="1"/>
        <c:lblAlgn val="ctr"/>
        <c:lblOffset val="100"/>
        <c:noMultiLvlLbl val="0"/>
      </c:catAx>
      <c:valAx>
        <c:axId val="108573440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571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8707200"/>
        <c:axId val="108717568"/>
      </c:barChart>
      <c:catAx>
        <c:axId val="108707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Alexander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08717568"/>
        <c:crosses val="autoZero"/>
        <c:auto val="1"/>
        <c:lblAlgn val="ctr"/>
        <c:lblOffset val="100"/>
        <c:noMultiLvlLbl val="0"/>
      </c:catAx>
      <c:valAx>
        <c:axId val="108717568"/>
        <c:scaling>
          <c:orientation val="minMax"/>
          <c:max val="4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707200"/>
        <c:crosses val="autoZero"/>
        <c:crossBetween val="between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</c:v>
                </c:pt>
                <c:pt idx="1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12</c:v>
                </c:pt>
                <c:pt idx="1">
                  <c:v>14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71</c:v>
                </c:pt>
                <c:pt idx="1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8638592"/>
        <c:axId val="108640512"/>
      </c:barChart>
      <c:catAx>
        <c:axId val="108638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Entire</a:t>
                </a:r>
                <a:r>
                  <a:rPr lang="en-US" baseline="0" dirty="0" smtClean="0"/>
                  <a:t> Class</a:t>
                </a:r>
                <a:endParaRPr lang="en-US" dirty="0"/>
              </a:p>
            </c:rich>
          </c:tx>
          <c:layout/>
          <c:overlay val="0"/>
        </c:title>
        <c:majorTickMark val="none"/>
        <c:minorTickMark val="none"/>
        <c:tickLblPos val="nextTo"/>
        <c:crossAx val="108640512"/>
        <c:crosses val="autoZero"/>
        <c:auto val="1"/>
        <c:lblAlgn val="ctr"/>
        <c:lblOffset val="100"/>
        <c:noMultiLvlLbl val="0"/>
      </c:catAx>
      <c:valAx>
        <c:axId val="10864051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</a:t>
                </a:r>
                <a:r>
                  <a:rPr lang="en-US" baseline="0" dirty="0" smtClean="0"/>
                  <a:t> of Corrections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6385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6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8172032"/>
        <c:axId val="108173952"/>
      </c:barChart>
      <c:catAx>
        <c:axId val="108172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Anna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08173952"/>
        <c:crosses val="autoZero"/>
        <c:auto val="1"/>
        <c:lblAlgn val="ctr"/>
        <c:lblOffset val="100"/>
        <c:noMultiLvlLbl val="0"/>
      </c:catAx>
      <c:valAx>
        <c:axId val="10817395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172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7902464"/>
        <c:axId val="107904384"/>
      </c:barChart>
      <c:catAx>
        <c:axId val="107902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Grant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07904384"/>
        <c:crosses val="autoZero"/>
        <c:auto val="1"/>
        <c:lblAlgn val="ctr"/>
        <c:lblOffset val="100"/>
        <c:noMultiLvlLbl val="0"/>
      </c:catAx>
      <c:valAx>
        <c:axId val="107904384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7902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 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6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10748032"/>
        <c:axId val="110750336"/>
      </c:barChart>
      <c:catAx>
        <c:axId val="110748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Harrison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10750336"/>
        <c:crosses val="autoZero"/>
        <c:auto val="1"/>
        <c:lblAlgn val="ctr"/>
        <c:lblOffset val="100"/>
        <c:noMultiLvlLbl val="0"/>
      </c:catAx>
      <c:valAx>
        <c:axId val="110750336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074803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30034304"/>
        <c:axId val="130048768"/>
      </c:barChart>
      <c:catAx>
        <c:axId val="130034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Kaitlin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30048768"/>
        <c:crosses val="autoZero"/>
        <c:auto val="1"/>
        <c:lblAlgn val="ctr"/>
        <c:lblOffset val="100"/>
        <c:noMultiLvlLbl val="0"/>
      </c:catAx>
      <c:valAx>
        <c:axId val="130048768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0034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7636832093236"/>
          <c:y val="3.7011276368231746E-2"/>
          <c:w val="0.63910002648751474"/>
          <c:h val="0.82126713327500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13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34679936"/>
        <c:axId val="134714880"/>
      </c:barChart>
      <c:catAx>
        <c:axId val="134679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Joseph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34714880"/>
        <c:crosses val="autoZero"/>
        <c:auto val="1"/>
        <c:lblAlgn val="ctr"/>
        <c:lblOffset val="100"/>
        <c:noMultiLvlLbl val="0"/>
      </c:catAx>
      <c:valAx>
        <c:axId val="134714880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4679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5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7426176"/>
        <c:axId val="107428096"/>
      </c:barChart>
      <c:catAx>
        <c:axId val="107426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Benjamin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07428096"/>
        <c:crosses val="autoZero"/>
        <c:auto val="1"/>
        <c:lblAlgn val="ctr"/>
        <c:lblOffset val="100"/>
        <c:noMultiLvlLbl val="0"/>
      </c:catAx>
      <c:valAx>
        <c:axId val="107428096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7426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6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2</c:v>
                </c:pt>
                <c:pt idx="1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7459712"/>
        <c:axId val="107461632"/>
      </c:barChart>
      <c:catAx>
        <c:axId val="107459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Steven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07461632"/>
        <c:crosses val="autoZero"/>
        <c:auto val="1"/>
        <c:lblAlgn val="ctr"/>
        <c:lblOffset val="100"/>
        <c:noMultiLvlLbl val="0"/>
      </c:catAx>
      <c:valAx>
        <c:axId val="10746163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74597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Commas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Verb 2nd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Verb Last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Gender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Accusative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Dative Case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Word Choice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Spelling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Total # Corrections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Assignment 2</c:v>
                </c:pt>
                <c:pt idx="1">
                  <c:v>Assignment 11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08521344"/>
        <c:axId val="108523520"/>
      </c:barChart>
      <c:catAx>
        <c:axId val="108521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Jessica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08523520"/>
        <c:crosses val="autoZero"/>
        <c:auto val="1"/>
        <c:lblAlgn val="ctr"/>
        <c:lblOffset val="100"/>
        <c:noMultiLvlLbl val="0"/>
      </c:catAx>
      <c:valAx>
        <c:axId val="108523520"/>
        <c:scaling>
          <c:orientation val="minMax"/>
          <c:max val="4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Corrections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521344"/>
        <c:crosses val="autoZero"/>
        <c:crossBetween val="between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35C92-D3A4-4494-B402-80AB41A124F5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FA54A-E9A0-4BC8-81E4-2E5417930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6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FA54A-E9A0-4BC8-81E4-2E54179301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83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FA54A-E9A0-4BC8-81E4-2E54179301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8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1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8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2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5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3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55930-3208-4344-A94A-D4DB592DE8F2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A8FE2-6563-406B-83DC-5A2C442FE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2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92087315"/>
              </p:ext>
            </p:extLst>
          </p:nvPr>
        </p:nvGraphicFramePr>
        <p:xfrm>
          <a:off x="419100" y="381000"/>
          <a:ext cx="7924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90725" y="413462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90675" y="3962399"/>
            <a:ext cx="35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14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781175" y="4136940"/>
            <a:ext cx="323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2237601"/>
            <a:ext cx="419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45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3962399"/>
            <a:ext cx="3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13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095625" y="838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71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4133848"/>
            <a:ext cx="35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62225" y="4215972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771775" y="4135394"/>
            <a:ext cx="323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3700" y="3995348"/>
            <a:ext cx="361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12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6553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6375" y="3962400"/>
            <a:ext cx="35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14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43350" y="4687846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33900" y="435756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114800" y="4724398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324350" y="449297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43500" y="429500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914900" y="4292172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748211" y="4354471"/>
            <a:ext cx="27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0" y="7010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438400" y="71628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7315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34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97108115"/>
              </p:ext>
            </p:extLst>
          </p:nvPr>
        </p:nvGraphicFramePr>
        <p:xfrm>
          <a:off x="304800" y="457200"/>
          <a:ext cx="8458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889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093934396"/>
              </p:ext>
            </p:extLst>
          </p:nvPr>
        </p:nvGraphicFramePr>
        <p:xfrm>
          <a:off x="304800" y="304800"/>
          <a:ext cx="7696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3099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39579303"/>
              </p:ext>
            </p:extLst>
          </p:nvPr>
        </p:nvGraphicFramePr>
        <p:xfrm>
          <a:off x="419100" y="381000"/>
          <a:ext cx="7924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90725" y="413462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90675" y="3962399"/>
            <a:ext cx="35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14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781175" y="4136940"/>
            <a:ext cx="323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2237601"/>
            <a:ext cx="419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45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3962399"/>
            <a:ext cx="342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13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095625" y="838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71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362200" y="4133848"/>
            <a:ext cx="35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62225" y="4215972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771775" y="4135394"/>
            <a:ext cx="323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3700" y="3995348"/>
            <a:ext cx="361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12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828800" y="6553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6375" y="3962400"/>
            <a:ext cx="352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14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43350" y="4687846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33900" y="435756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114800" y="4724398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324350" y="449297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43500" y="4295001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914900" y="4292172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748211" y="4354471"/>
            <a:ext cx="276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0" y="7010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438400" y="71628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7315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5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999942118"/>
              </p:ext>
            </p:extLst>
          </p:nvPr>
        </p:nvGraphicFramePr>
        <p:xfrm>
          <a:off x="152400" y="381000"/>
          <a:ext cx="80772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395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72479794"/>
              </p:ext>
            </p:extLst>
          </p:nvPr>
        </p:nvGraphicFramePr>
        <p:xfrm>
          <a:off x="304800" y="152400"/>
          <a:ext cx="80772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43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079646280"/>
              </p:ext>
            </p:extLst>
          </p:nvPr>
        </p:nvGraphicFramePr>
        <p:xfrm>
          <a:off x="228600" y="228600"/>
          <a:ext cx="77724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869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606629766"/>
              </p:ext>
            </p:extLst>
          </p:nvPr>
        </p:nvGraphicFramePr>
        <p:xfrm>
          <a:off x="457200" y="609600"/>
          <a:ext cx="7315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155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441767767"/>
              </p:ext>
            </p:extLst>
          </p:nvPr>
        </p:nvGraphicFramePr>
        <p:xfrm>
          <a:off x="304800" y="152400"/>
          <a:ext cx="83058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7076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25816896"/>
              </p:ext>
            </p:extLst>
          </p:nvPr>
        </p:nvGraphicFramePr>
        <p:xfrm>
          <a:off x="304800" y="304800"/>
          <a:ext cx="8001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4410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863088951"/>
              </p:ext>
            </p:extLst>
          </p:nvPr>
        </p:nvGraphicFramePr>
        <p:xfrm>
          <a:off x="304800" y="457200"/>
          <a:ext cx="8077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499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77388496"/>
              </p:ext>
            </p:extLst>
          </p:nvPr>
        </p:nvGraphicFramePr>
        <p:xfrm>
          <a:off x="304800" y="228600"/>
          <a:ext cx="8001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43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On-screen Show (4:3)</PresentationFormat>
  <Paragraphs>62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CSB/SJU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Thamert, Mark</dc:creator>
  <cp:lastModifiedBy>Thamert, Mark</cp:lastModifiedBy>
  <cp:revision>30</cp:revision>
  <dcterms:created xsi:type="dcterms:W3CDTF">2013-02-13T15:22:22Z</dcterms:created>
  <dcterms:modified xsi:type="dcterms:W3CDTF">2013-04-04T16:08:55Z</dcterms:modified>
</cp:coreProperties>
</file>