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8" r:id="rId3"/>
    <p:sldId id="259" r:id="rId4"/>
    <p:sldId id="260" r:id="rId5"/>
    <p:sldId id="257" r:id="rId6"/>
    <p:sldId id="262" r:id="rId7"/>
    <p:sldId id="261" r:id="rId8"/>
    <p:sldId id="263" r:id="rId9"/>
    <p:sldId id="256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34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</c:v>
                </c:pt>
                <c:pt idx="1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12</c:v>
                </c:pt>
                <c:pt idx="1">
                  <c:v>14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71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49562112"/>
        <c:axId val="149564032"/>
      </c:barChart>
      <c:catAx>
        <c:axId val="149562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Entire</a:t>
                </a:r>
                <a:r>
                  <a:rPr lang="en-US" baseline="0" dirty="0" smtClean="0"/>
                  <a:t> Class</a:t>
                </a:r>
                <a:endParaRPr lang="en-US" dirty="0"/>
              </a:p>
            </c:rich>
          </c:tx>
          <c:layout/>
          <c:overlay val="0"/>
        </c:title>
        <c:majorTickMark val="none"/>
        <c:minorTickMark val="none"/>
        <c:tickLblPos val="nextTo"/>
        <c:crossAx val="149564032"/>
        <c:crosses val="autoZero"/>
        <c:auto val="1"/>
        <c:lblAlgn val="ctr"/>
        <c:lblOffset val="100"/>
        <c:noMultiLvlLbl val="0"/>
      </c:catAx>
      <c:valAx>
        <c:axId val="14956403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Corrections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495621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10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8571264"/>
        <c:axId val="108573440"/>
      </c:barChart>
      <c:catAx>
        <c:axId val="1085712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Daniel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8573440"/>
        <c:crosses val="autoZero"/>
        <c:auto val="1"/>
        <c:lblAlgn val="ctr"/>
        <c:lblOffset val="100"/>
        <c:noMultiLvlLbl val="0"/>
      </c:catAx>
      <c:valAx>
        <c:axId val="10857344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571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8707200"/>
        <c:axId val="108717568"/>
      </c:barChart>
      <c:catAx>
        <c:axId val="1087072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Alexander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8717568"/>
        <c:crosses val="autoZero"/>
        <c:auto val="1"/>
        <c:lblAlgn val="ctr"/>
        <c:lblOffset val="100"/>
        <c:noMultiLvlLbl val="0"/>
      </c:catAx>
      <c:valAx>
        <c:axId val="108717568"/>
        <c:scaling>
          <c:orientation val="minMax"/>
          <c:max val="4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707200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8</c:v>
                </c:pt>
                <c:pt idx="1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13</c:v>
                </c:pt>
                <c:pt idx="1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7</c:v>
                </c:pt>
                <c:pt idx="1">
                  <c:v>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3</c:v>
                </c:pt>
                <c:pt idx="1">
                  <c:v>7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7</c:v>
                </c:pt>
                <c:pt idx="1">
                  <c:v>7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12</c:v>
                </c:pt>
                <c:pt idx="1">
                  <c:v>14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71</c:v>
                </c:pt>
                <c:pt idx="1">
                  <c:v>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8638592"/>
        <c:axId val="108640512"/>
      </c:barChart>
      <c:catAx>
        <c:axId val="10863859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Entire</a:t>
                </a:r>
                <a:r>
                  <a:rPr lang="en-US" baseline="0" dirty="0" smtClean="0"/>
                  <a:t> Class</a:t>
                </a:r>
                <a:endParaRPr lang="en-US" dirty="0"/>
              </a:p>
            </c:rich>
          </c:tx>
          <c:layout/>
          <c:overlay val="0"/>
        </c:title>
        <c:majorTickMark val="none"/>
        <c:minorTickMark val="none"/>
        <c:tickLblPos val="nextTo"/>
        <c:crossAx val="108640512"/>
        <c:crosses val="autoZero"/>
        <c:auto val="1"/>
        <c:lblAlgn val="ctr"/>
        <c:lblOffset val="100"/>
        <c:noMultiLvlLbl val="0"/>
      </c:catAx>
      <c:valAx>
        <c:axId val="10864051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Number</a:t>
                </a:r>
                <a:r>
                  <a:rPr lang="en-US" baseline="0" dirty="0" smtClean="0"/>
                  <a:t> of Corrections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638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6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8172032"/>
        <c:axId val="108173952"/>
      </c:barChart>
      <c:catAx>
        <c:axId val="108172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Anna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8173952"/>
        <c:crosses val="autoZero"/>
        <c:auto val="1"/>
        <c:lblAlgn val="ctr"/>
        <c:lblOffset val="100"/>
        <c:noMultiLvlLbl val="0"/>
      </c:catAx>
      <c:valAx>
        <c:axId val="10817395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17203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7902464"/>
        <c:axId val="107904384"/>
      </c:barChart>
      <c:catAx>
        <c:axId val="10790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Grant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7904384"/>
        <c:crosses val="autoZero"/>
        <c:auto val="1"/>
        <c:lblAlgn val="ctr"/>
        <c:lblOffset val="100"/>
        <c:noMultiLvlLbl val="0"/>
      </c:catAx>
      <c:valAx>
        <c:axId val="107904384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902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6</c:v>
                </c:pt>
                <c:pt idx="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10748032"/>
        <c:axId val="110750336"/>
      </c:barChart>
      <c:catAx>
        <c:axId val="1107480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Harrison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10750336"/>
        <c:crosses val="autoZero"/>
        <c:auto val="1"/>
        <c:lblAlgn val="ctr"/>
        <c:lblOffset val="100"/>
        <c:noMultiLvlLbl val="0"/>
      </c:catAx>
      <c:valAx>
        <c:axId val="11075033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0748032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4</c:v>
                </c:pt>
                <c:pt idx="1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30034304"/>
        <c:axId val="130048768"/>
      </c:barChart>
      <c:catAx>
        <c:axId val="130034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Kaitlin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30048768"/>
        <c:crosses val="autoZero"/>
        <c:auto val="1"/>
        <c:lblAlgn val="ctr"/>
        <c:lblOffset val="100"/>
        <c:noMultiLvlLbl val="0"/>
      </c:catAx>
      <c:valAx>
        <c:axId val="130048768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00343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57636832093236"/>
          <c:y val="3.7011276368231746E-2"/>
          <c:w val="0.63910002648751474"/>
          <c:h val="0.821267133275007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3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3</c:v>
                </c:pt>
                <c:pt idx="1">
                  <c:v>3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13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34679936"/>
        <c:axId val="134714880"/>
      </c:barChart>
      <c:catAx>
        <c:axId val="1346799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Joseph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34714880"/>
        <c:crosses val="autoZero"/>
        <c:auto val="1"/>
        <c:lblAlgn val="ctr"/>
        <c:lblOffset val="100"/>
        <c:noMultiLvlLbl val="0"/>
      </c:catAx>
      <c:valAx>
        <c:axId val="134714880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679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1</c:v>
                </c:pt>
                <c:pt idx="1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3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5</c:v>
                </c:pt>
                <c:pt idx="1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7426176"/>
        <c:axId val="107428096"/>
      </c:barChart>
      <c:catAx>
        <c:axId val="107426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Benjamin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7428096"/>
        <c:crosses val="autoZero"/>
        <c:auto val="1"/>
        <c:lblAlgn val="ctr"/>
        <c:lblOffset val="100"/>
        <c:noMultiLvlLbl val="0"/>
      </c:catAx>
      <c:valAx>
        <c:axId val="107428096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426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6</c:v>
                </c:pt>
                <c:pt idx="1">
                  <c:v>1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2</c:v>
                </c:pt>
                <c:pt idx="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1</c:v>
                </c:pt>
                <c:pt idx="1">
                  <c:v>2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7459712"/>
        <c:axId val="107461632"/>
      </c:barChart>
      <c:catAx>
        <c:axId val="1074597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Steven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7461632"/>
        <c:crosses val="autoZero"/>
        <c:auto val="1"/>
        <c:lblAlgn val="ctr"/>
        <c:lblOffset val="100"/>
        <c:noMultiLvlLbl val="0"/>
      </c:catAx>
      <c:valAx>
        <c:axId val="107461632"/>
        <c:scaling>
          <c:orientation val="minMax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74597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Commas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Verb 2nd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Verb Last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Gender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Sheet1!$E$2:$E$3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Accusative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Sheet1!$F$2:$F$3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Dative Case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Sheet1!$G$2:$G$3</c:f>
              <c:numCache>
                <c:formatCode>General</c:formatCode>
                <c:ptCount val="2"/>
                <c:pt idx="0">
                  <c:v>0</c:v>
                </c:pt>
                <c:pt idx="1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Word Choice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Sheet1!$H$2:$H$3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Spelling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Sheet1!$I$2:$I$3</c:f>
              <c:numCache>
                <c:formatCode>General</c:formatCode>
                <c:ptCount val="2"/>
                <c:pt idx="0">
                  <c:v>2</c:v>
                </c:pt>
                <c:pt idx="1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Total # Corrections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Assignment 2</c:v>
                </c:pt>
                <c:pt idx="1">
                  <c:v>Assignment 11</c:v>
                </c:pt>
              </c:strCache>
            </c:strRef>
          </c:cat>
          <c:val>
            <c:numRef>
              <c:f>Sheet1!$J$2:$J$3</c:f>
              <c:numCache>
                <c:formatCode>General</c:formatCode>
                <c:ptCount val="2"/>
                <c:pt idx="0">
                  <c:v>2</c:v>
                </c:pt>
                <c:pt idx="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108521344"/>
        <c:axId val="108523520"/>
      </c:barChart>
      <c:catAx>
        <c:axId val="108521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Jessica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08523520"/>
        <c:crosses val="autoZero"/>
        <c:auto val="1"/>
        <c:lblAlgn val="ctr"/>
        <c:lblOffset val="100"/>
        <c:noMultiLvlLbl val="0"/>
      </c:catAx>
      <c:valAx>
        <c:axId val="108523520"/>
        <c:scaling>
          <c:orientation val="minMax"/>
          <c:max val="4"/>
        </c:scaling>
        <c:delete val="0"/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 of Corrections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08521344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35C92-D3A4-4494-B402-80AB41A124F5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FA54A-E9A0-4BC8-81E4-2E5417930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861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FA54A-E9A0-4BC8-81E4-2E54179301E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3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FA54A-E9A0-4BC8-81E4-2E54179301E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783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6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1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78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2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3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54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2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3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9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55930-3208-4344-A94A-D4DB592DE8F2}" type="datetimeFigureOut">
              <a:rPr lang="en-US" smtClean="0"/>
              <a:t>4/4/2013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A8FE2-6563-406B-83DC-5A2C442FE7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92087315"/>
              </p:ext>
            </p:extLst>
          </p:nvPr>
        </p:nvGraphicFramePr>
        <p:xfrm>
          <a:off x="419100" y="381000"/>
          <a:ext cx="7924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90725" y="413462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0675" y="3962399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781175" y="4136940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237601"/>
            <a:ext cx="419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396239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13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095625" y="838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71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4133848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62225" y="4215972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1775" y="4135394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3700" y="3995348"/>
            <a:ext cx="361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6553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75" y="3962400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943350" y="4687846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33900" y="435756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114800" y="4724398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324350" y="449297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43500" y="429500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914900" y="429217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748211" y="4354471"/>
            <a:ext cx="27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0" y="7010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438400" y="7162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731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634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97108115"/>
              </p:ext>
            </p:extLst>
          </p:nvPr>
        </p:nvGraphicFramePr>
        <p:xfrm>
          <a:off x="304800" y="457200"/>
          <a:ext cx="8458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4889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93934396"/>
              </p:ext>
            </p:extLst>
          </p:nvPr>
        </p:nvGraphicFramePr>
        <p:xfrm>
          <a:off x="304800" y="304800"/>
          <a:ext cx="76962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3099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9579303"/>
              </p:ext>
            </p:extLst>
          </p:nvPr>
        </p:nvGraphicFramePr>
        <p:xfrm>
          <a:off x="419100" y="381000"/>
          <a:ext cx="7924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90725" y="413462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90675" y="3962399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1781175" y="4136940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2237601"/>
            <a:ext cx="419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45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2133600" y="3962399"/>
            <a:ext cx="342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13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095625" y="8382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71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362200" y="4133848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562225" y="4215972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771775" y="4135394"/>
            <a:ext cx="323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2933700" y="3995348"/>
            <a:ext cx="361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12</a:t>
            </a:r>
            <a:endParaRPr lang="en-US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1828800" y="6553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86375" y="3962400"/>
            <a:ext cx="3524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943350" y="4687846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533900" y="435756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4114800" y="4724398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0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324350" y="449297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4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143500" y="4295001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4914900" y="4292172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7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748211" y="4354471"/>
            <a:ext cx="2762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6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2286000" y="70104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438400" y="71628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90800" y="73152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5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999942118"/>
              </p:ext>
            </p:extLst>
          </p:nvPr>
        </p:nvGraphicFramePr>
        <p:xfrm>
          <a:off x="152400" y="381000"/>
          <a:ext cx="80772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395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572479794"/>
              </p:ext>
            </p:extLst>
          </p:nvPr>
        </p:nvGraphicFramePr>
        <p:xfrm>
          <a:off x="304800" y="152400"/>
          <a:ext cx="80772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433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079646280"/>
              </p:ext>
            </p:extLst>
          </p:nvPr>
        </p:nvGraphicFramePr>
        <p:xfrm>
          <a:off x="228600" y="228600"/>
          <a:ext cx="77724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869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606629766"/>
              </p:ext>
            </p:extLst>
          </p:nvPr>
        </p:nvGraphicFramePr>
        <p:xfrm>
          <a:off x="457200" y="609600"/>
          <a:ext cx="7315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15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41767767"/>
              </p:ext>
            </p:extLst>
          </p:nvPr>
        </p:nvGraphicFramePr>
        <p:xfrm>
          <a:off x="304800" y="152400"/>
          <a:ext cx="83058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707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25816896"/>
              </p:ext>
            </p:extLst>
          </p:nvPr>
        </p:nvGraphicFramePr>
        <p:xfrm>
          <a:off x="304800" y="304800"/>
          <a:ext cx="8001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6441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863088951"/>
              </p:ext>
            </p:extLst>
          </p:nvPr>
        </p:nvGraphicFramePr>
        <p:xfrm>
          <a:off x="304800" y="457200"/>
          <a:ext cx="80772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949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677388496"/>
              </p:ext>
            </p:extLst>
          </p:nvPr>
        </p:nvGraphicFramePr>
        <p:xfrm>
          <a:off x="304800" y="228600"/>
          <a:ext cx="8001000" cy="601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430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(4:3)</PresentationFormat>
  <Paragraphs>62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CSB/SJU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Thamert, Mark</dc:creator>
  <cp:lastModifiedBy>Thamert, Mark</cp:lastModifiedBy>
  <cp:revision>30</cp:revision>
  <dcterms:created xsi:type="dcterms:W3CDTF">2013-02-13T15:22:22Z</dcterms:created>
  <dcterms:modified xsi:type="dcterms:W3CDTF">2013-04-04T16:08:55Z</dcterms:modified>
</cp:coreProperties>
</file>