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94" r:id="rId11"/>
    <p:sldId id="287" r:id="rId12"/>
    <p:sldId id="288" r:id="rId13"/>
    <p:sldId id="289" r:id="rId14"/>
    <p:sldId id="290" r:id="rId15"/>
    <p:sldId id="291" r:id="rId16"/>
    <p:sldId id="295" r:id="rId17"/>
    <p:sldId id="279" r:id="rId18"/>
    <p:sldId id="293" r:id="rId19"/>
    <p:sldId id="276" r:id="rId20"/>
    <p:sldId id="277" r:id="rId21"/>
    <p:sldId id="278" r:id="rId22"/>
    <p:sldId id="297" r:id="rId23"/>
    <p:sldId id="298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650" y="-10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2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6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0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0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0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6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7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5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8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72AE9-FF12-41ED-966F-B89470066642}" type="datetimeFigureOut">
              <a:rPr lang="en-US" smtClean="0"/>
              <a:t>6/14/2011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A7E48-0C58-466B-92FF-898F0822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5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21386" r="28985" b="22656"/>
          <a:stretch/>
        </p:blipFill>
        <p:spPr bwMode="auto">
          <a:xfrm>
            <a:off x="1752600" y="457200"/>
            <a:ext cx="5281613" cy="604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47070" r="23281" b="16211"/>
          <a:stretch/>
        </p:blipFill>
        <p:spPr bwMode="auto">
          <a:xfrm>
            <a:off x="380999" y="1676400"/>
            <a:ext cx="8477251" cy="38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3633" r="25000" b="49024"/>
          <a:stretch/>
        </p:blipFill>
        <p:spPr bwMode="auto">
          <a:xfrm>
            <a:off x="504825" y="1524000"/>
            <a:ext cx="78676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66602" r="21094" b="20312"/>
          <a:stretch/>
        </p:blipFill>
        <p:spPr bwMode="auto">
          <a:xfrm>
            <a:off x="781050" y="4343400"/>
            <a:ext cx="73152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23633" r="11719" b="27344"/>
          <a:stretch/>
        </p:blipFill>
        <p:spPr bwMode="auto">
          <a:xfrm>
            <a:off x="533400" y="1333500"/>
            <a:ext cx="8305800" cy="461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21875" r="11094" b="18750"/>
          <a:stretch/>
        </p:blipFill>
        <p:spPr bwMode="auto">
          <a:xfrm>
            <a:off x="457200" y="914400"/>
            <a:ext cx="818648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0117" r="25000" b="18359"/>
          <a:stretch/>
        </p:blipFill>
        <p:spPr bwMode="auto">
          <a:xfrm>
            <a:off x="533400" y="698223"/>
            <a:ext cx="7620000" cy="579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32423" r="25001" b="19921"/>
          <a:stretch/>
        </p:blipFill>
        <p:spPr bwMode="auto">
          <a:xfrm>
            <a:off x="457200" y="1295400"/>
            <a:ext cx="8001000" cy="470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33985" r="34844" b="52734"/>
          <a:stretch/>
        </p:blipFill>
        <p:spPr bwMode="auto">
          <a:xfrm>
            <a:off x="800100" y="2209800"/>
            <a:ext cx="65341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62109" r="40469" b="25587"/>
          <a:stretch/>
        </p:blipFill>
        <p:spPr bwMode="auto">
          <a:xfrm>
            <a:off x="819150" y="3962400"/>
            <a:ext cx="49339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2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22267" r="12970" b="29687"/>
          <a:stretch/>
        </p:blipFill>
        <p:spPr bwMode="auto">
          <a:xfrm>
            <a:off x="285750" y="1295400"/>
            <a:ext cx="8324850" cy="452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22070" r="10782" b="52149"/>
          <a:stretch/>
        </p:blipFill>
        <p:spPr bwMode="auto">
          <a:xfrm>
            <a:off x="285750" y="2362200"/>
            <a:ext cx="8420100" cy="242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48633" r="31406" b="18750"/>
          <a:stretch/>
        </p:blipFill>
        <p:spPr bwMode="auto">
          <a:xfrm>
            <a:off x="914400" y="1066800"/>
            <a:ext cx="6212125" cy="326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32422" r="37032" b="49414"/>
          <a:stretch/>
        </p:blipFill>
        <p:spPr bwMode="auto">
          <a:xfrm>
            <a:off x="935275" y="4424392"/>
            <a:ext cx="62103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6953" r="25000" b="15039"/>
          <a:stretch/>
        </p:blipFill>
        <p:spPr bwMode="auto">
          <a:xfrm>
            <a:off x="1295400" y="228599"/>
            <a:ext cx="6553200" cy="632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0508" r="18438" b="14258"/>
          <a:stretch/>
        </p:blipFill>
        <p:spPr bwMode="auto">
          <a:xfrm>
            <a:off x="762000" y="762000"/>
            <a:ext cx="7698139" cy="565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61914" r="51406" b="19043"/>
          <a:stretch/>
        </p:blipFill>
        <p:spPr bwMode="auto">
          <a:xfrm>
            <a:off x="1104900" y="2565332"/>
            <a:ext cx="2971800" cy="154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15039" r="40625" b="53906"/>
          <a:stretch/>
        </p:blipFill>
        <p:spPr bwMode="auto">
          <a:xfrm>
            <a:off x="952500" y="457200"/>
            <a:ext cx="45001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47656" r="37656" b="20508"/>
          <a:stretch/>
        </p:blipFill>
        <p:spPr bwMode="auto">
          <a:xfrm>
            <a:off x="1104900" y="4114800"/>
            <a:ext cx="4171950" cy="246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8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43555" r="34219" b="13476"/>
          <a:stretch/>
        </p:blipFill>
        <p:spPr bwMode="auto">
          <a:xfrm>
            <a:off x="914400" y="1676400"/>
            <a:ext cx="59626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9336" r="36093" b="54882"/>
          <a:stretch/>
        </p:blipFill>
        <p:spPr bwMode="auto">
          <a:xfrm>
            <a:off x="1023938" y="173940"/>
            <a:ext cx="4462462" cy="201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9960" r="43750" b="14844"/>
          <a:stretch/>
        </p:blipFill>
        <p:spPr bwMode="auto">
          <a:xfrm>
            <a:off x="1200149" y="2057400"/>
            <a:ext cx="4133851" cy="190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38281" r="53282" b="23242"/>
          <a:stretch/>
        </p:blipFill>
        <p:spPr bwMode="auto">
          <a:xfrm>
            <a:off x="1062038" y="3891772"/>
            <a:ext cx="3448051" cy="29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14063" r="18125" b="31836"/>
          <a:stretch/>
        </p:blipFill>
        <p:spPr bwMode="auto">
          <a:xfrm>
            <a:off x="590550" y="750443"/>
            <a:ext cx="8248650" cy="502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87500" r="52344" b="6250"/>
          <a:stretch/>
        </p:blipFill>
        <p:spPr bwMode="auto">
          <a:xfrm>
            <a:off x="647700" y="5810250"/>
            <a:ext cx="3581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21289" r="27187" b="17773"/>
          <a:stretch/>
        </p:blipFill>
        <p:spPr bwMode="auto">
          <a:xfrm>
            <a:off x="819150" y="590550"/>
            <a:ext cx="6572250" cy="580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23828" r="42656" b="28320"/>
          <a:stretch/>
        </p:blipFill>
        <p:spPr bwMode="auto">
          <a:xfrm>
            <a:off x="990600" y="990600"/>
            <a:ext cx="5105400" cy="494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26562" r="18750" b="16602"/>
          <a:stretch/>
        </p:blipFill>
        <p:spPr bwMode="auto">
          <a:xfrm>
            <a:off x="514350" y="914400"/>
            <a:ext cx="8001000" cy="512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024" r="18281" b="44336"/>
          <a:stretch/>
        </p:blipFill>
        <p:spPr bwMode="auto">
          <a:xfrm>
            <a:off x="304800" y="1889575"/>
            <a:ext cx="8534400" cy="30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4844" r="18906" b="56445"/>
          <a:stretch/>
        </p:blipFill>
        <p:spPr bwMode="auto">
          <a:xfrm>
            <a:off x="323850" y="1219200"/>
            <a:ext cx="818242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61719" r="25781" b="19141"/>
          <a:stretch/>
        </p:blipFill>
        <p:spPr bwMode="auto">
          <a:xfrm>
            <a:off x="323850" y="4114799"/>
            <a:ext cx="6686550" cy="181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6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24219" r="11875" b="48046"/>
          <a:stretch/>
        </p:blipFill>
        <p:spPr bwMode="auto">
          <a:xfrm>
            <a:off x="228600" y="1360669"/>
            <a:ext cx="8601075" cy="264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66602" r="38125" b="12500"/>
          <a:stretch/>
        </p:blipFill>
        <p:spPr bwMode="auto">
          <a:xfrm>
            <a:off x="2171700" y="4010024"/>
            <a:ext cx="4229100" cy="224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35156" r="11250" b="19531"/>
          <a:stretch/>
        </p:blipFill>
        <p:spPr bwMode="auto">
          <a:xfrm>
            <a:off x="457200" y="1371600"/>
            <a:ext cx="8458200" cy="431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5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2656" r="12031" b="25977"/>
          <a:stretch/>
        </p:blipFill>
        <p:spPr bwMode="auto">
          <a:xfrm>
            <a:off x="381000" y="1195334"/>
            <a:ext cx="8305800" cy="484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17187" r="22813" b="26563"/>
          <a:stretch/>
        </p:blipFill>
        <p:spPr bwMode="auto">
          <a:xfrm>
            <a:off x="381000" y="838200"/>
            <a:ext cx="7924800" cy="537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3633" r="18438" b="14453"/>
          <a:stretch/>
        </p:blipFill>
        <p:spPr bwMode="auto">
          <a:xfrm>
            <a:off x="523064" y="685800"/>
            <a:ext cx="7935136" cy="554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19336" r="20625" b="37695"/>
          <a:stretch/>
        </p:blipFill>
        <p:spPr bwMode="auto">
          <a:xfrm>
            <a:off x="762000" y="1371600"/>
            <a:ext cx="75057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13868" r="11562" b="22840"/>
          <a:stretch/>
        </p:blipFill>
        <p:spPr bwMode="auto">
          <a:xfrm>
            <a:off x="533400" y="685800"/>
            <a:ext cx="798908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32031" r="56250" b="56055"/>
          <a:stretch/>
        </p:blipFill>
        <p:spPr bwMode="auto">
          <a:xfrm>
            <a:off x="1066800" y="1981200"/>
            <a:ext cx="3963649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59180" r="49219" b="29883"/>
          <a:stretch/>
        </p:blipFill>
        <p:spPr bwMode="auto">
          <a:xfrm>
            <a:off x="1447800" y="3124200"/>
            <a:ext cx="5424488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4453" r="38906" b="56250"/>
          <a:stretch/>
        </p:blipFill>
        <p:spPr bwMode="auto">
          <a:xfrm>
            <a:off x="609600" y="1885949"/>
            <a:ext cx="6553200" cy="306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2266" r="22813" b="25000"/>
          <a:stretch/>
        </p:blipFill>
        <p:spPr bwMode="auto">
          <a:xfrm>
            <a:off x="381000" y="1066800"/>
            <a:ext cx="81343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29883" r="50781" b="45117"/>
          <a:stretch/>
        </p:blipFill>
        <p:spPr bwMode="auto">
          <a:xfrm>
            <a:off x="781049" y="1409700"/>
            <a:ext cx="46863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71289" r="40547" b="16602"/>
          <a:stretch/>
        </p:blipFill>
        <p:spPr bwMode="auto">
          <a:xfrm>
            <a:off x="990600" y="3657600"/>
            <a:ext cx="494347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60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32031" r="17344" b="21289"/>
          <a:stretch/>
        </p:blipFill>
        <p:spPr bwMode="auto">
          <a:xfrm>
            <a:off x="381000" y="1511122"/>
            <a:ext cx="8439150" cy="435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8633" r="44844" b="27539"/>
          <a:stretch/>
        </p:blipFill>
        <p:spPr bwMode="auto">
          <a:xfrm>
            <a:off x="914400" y="2057400"/>
            <a:ext cx="541894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21289" r="11563" b="15820"/>
          <a:stretch/>
        </p:blipFill>
        <p:spPr bwMode="auto">
          <a:xfrm>
            <a:off x="419100" y="609600"/>
            <a:ext cx="8115300" cy="578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9883" r="11562" b="58398"/>
          <a:stretch/>
        </p:blipFill>
        <p:spPr bwMode="auto">
          <a:xfrm>
            <a:off x="304800" y="1711646"/>
            <a:ext cx="8382000" cy="110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57617" r="18594" b="18945"/>
          <a:stretch/>
        </p:blipFill>
        <p:spPr bwMode="auto">
          <a:xfrm>
            <a:off x="304800" y="2819400"/>
            <a:ext cx="8382000" cy="222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9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3477" r="17969" b="39453"/>
          <a:stretch/>
        </p:blipFill>
        <p:spPr bwMode="auto">
          <a:xfrm>
            <a:off x="533400" y="1295400"/>
            <a:ext cx="823624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3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15431" r="18437" b="40625"/>
          <a:stretch/>
        </p:blipFill>
        <p:spPr bwMode="auto">
          <a:xfrm>
            <a:off x="457200" y="1513024"/>
            <a:ext cx="8191500" cy="406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3280" r="36719" b="9571"/>
          <a:stretch/>
        </p:blipFill>
        <p:spPr bwMode="auto">
          <a:xfrm>
            <a:off x="838199" y="228600"/>
            <a:ext cx="4697489" cy="633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8711" r="41250" b="32227"/>
          <a:stretch/>
        </p:blipFill>
        <p:spPr bwMode="auto">
          <a:xfrm>
            <a:off x="838200" y="1524000"/>
            <a:ext cx="5029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18359" r="28906" b="18945"/>
          <a:stretch/>
        </p:blipFill>
        <p:spPr bwMode="auto">
          <a:xfrm>
            <a:off x="533400" y="533400"/>
            <a:ext cx="7133424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9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6758" r="42188" b="28320"/>
          <a:stretch/>
        </p:blipFill>
        <p:spPr bwMode="auto">
          <a:xfrm>
            <a:off x="685800" y="1219200"/>
            <a:ext cx="57531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30274" r="17969" b="24219"/>
          <a:stretch/>
        </p:blipFill>
        <p:spPr bwMode="auto">
          <a:xfrm>
            <a:off x="361950" y="1524000"/>
            <a:ext cx="8229600" cy="417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35547" r="10469" b="27344"/>
          <a:stretch/>
        </p:blipFill>
        <p:spPr bwMode="auto">
          <a:xfrm>
            <a:off x="228600" y="1676400"/>
            <a:ext cx="87630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25976" r="11251" b="25195"/>
          <a:stretch/>
        </p:blipFill>
        <p:spPr bwMode="auto">
          <a:xfrm>
            <a:off x="381000" y="1302750"/>
            <a:ext cx="8458200" cy="463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28711" r="11094" b="47266"/>
          <a:stretch/>
        </p:blipFill>
        <p:spPr bwMode="auto">
          <a:xfrm>
            <a:off x="304800" y="2362200"/>
            <a:ext cx="86868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7237" r="25000" b="16302"/>
          <a:stretch/>
        </p:blipFill>
        <p:spPr bwMode="auto">
          <a:xfrm>
            <a:off x="457200" y="838200"/>
            <a:ext cx="7924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400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48</Words>
  <Application>Microsoft Office PowerPoint</Application>
  <PresentationFormat>On-screen Show (4:3)</PresentationFormat>
  <Paragraphs>48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CSB/SJU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 Student Worker</dc:creator>
  <cp:lastModifiedBy>MCL Student Worker</cp:lastModifiedBy>
  <cp:revision>17</cp:revision>
  <dcterms:created xsi:type="dcterms:W3CDTF">2011-06-14T14:18:06Z</dcterms:created>
  <dcterms:modified xsi:type="dcterms:W3CDTF">2011-06-14T16:22:55Z</dcterms:modified>
</cp:coreProperties>
</file>