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350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7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5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0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9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1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3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C3528-3B3C-488B-9CCF-DDC8F54A83EB}" type="datetimeFigureOut">
              <a:rPr lang="en-US" smtClean="0"/>
              <a:t>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252EB-FD37-4AF4-86D0-E0A3D1877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9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14547" r="11940" b="5118"/>
          <a:stretch/>
        </p:blipFill>
        <p:spPr bwMode="auto">
          <a:xfrm>
            <a:off x="1886607" y="1445058"/>
            <a:ext cx="5420711" cy="523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8" t="27775" r="18577" b="52829"/>
          <a:stretch/>
        </p:blipFill>
        <p:spPr bwMode="auto">
          <a:xfrm>
            <a:off x="1886607" y="-2"/>
            <a:ext cx="5515304" cy="144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5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3901" r="18534" b="46013"/>
          <a:stretch/>
        </p:blipFill>
        <p:spPr bwMode="auto">
          <a:xfrm>
            <a:off x="381000" y="533401"/>
            <a:ext cx="7391400" cy="336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35534" r="12500" b="31008"/>
          <a:stretch/>
        </p:blipFill>
        <p:spPr bwMode="auto">
          <a:xfrm>
            <a:off x="381000" y="3276600"/>
            <a:ext cx="7391400" cy="284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9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23276" r="12845" b="22090"/>
          <a:stretch/>
        </p:blipFill>
        <p:spPr bwMode="auto">
          <a:xfrm>
            <a:off x="304801" y="838200"/>
            <a:ext cx="8153400" cy="51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1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5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t="17780" r="20216" b="55550"/>
          <a:stretch/>
        </p:blipFill>
        <p:spPr bwMode="auto">
          <a:xfrm>
            <a:off x="584637" y="1447801"/>
            <a:ext cx="7568764" cy="256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8076" r="26467" b="66730"/>
          <a:stretch/>
        </p:blipFill>
        <p:spPr bwMode="auto">
          <a:xfrm>
            <a:off x="788800" y="4191000"/>
            <a:ext cx="7160438" cy="142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392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83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21336" r="18922" b="46175"/>
          <a:stretch/>
        </p:blipFill>
        <p:spPr bwMode="auto">
          <a:xfrm>
            <a:off x="228599" y="1752600"/>
            <a:ext cx="829480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2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4224" r="18534" b="29688"/>
          <a:stretch/>
        </p:blipFill>
        <p:spPr bwMode="auto">
          <a:xfrm>
            <a:off x="685800" y="914400"/>
            <a:ext cx="807754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342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0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41675" r="13406" b="37312"/>
          <a:stretch/>
        </p:blipFill>
        <p:spPr bwMode="auto">
          <a:xfrm>
            <a:off x="609600" y="3047995"/>
            <a:ext cx="8082456" cy="200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t="28287" r="38750" b="59914"/>
          <a:stretch/>
        </p:blipFill>
        <p:spPr bwMode="auto">
          <a:xfrm>
            <a:off x="578069" y="1917028"/>
            <a:ext cx="6324600" cy="120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92056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4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13577" r="11422" b="45044"/>
          <a:stretch/>
        </p:blipFill>
        <p:spPr bwMode="auto">
          <a:xfrm>
            <a:off x="304800" y="1389993"/>
            <a:ext cx="8559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1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15679" r="16724" b="28233"/>
          <a:stretch/>
        </p:blipFill>
        <p:spPr bwMode="auto">
          <a:xfrm>
            <a:off x="914400" y="578068"/>
            <a:ext cx="7315200" cy="493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6934" r="25172" b="5469"/>
          <a:stretch/>
        </p:blipFill>
        <p:spPr bwMode="auto">
          <a:xfrm>
            <a:off x="1132488" y="5638800"/>
            <a:ext cx="7325711" cy="71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8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7133" r="18922" b="51832"/>
          <a:stretch/>
        </p:blipFill>
        <p:spPr bwMode="auto">
          <a:xfrm>
            <a:off x="281151" y="1752600"/>
            <a:ext cx="8383807" cy="294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64958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5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3093" r="18535" b="28556"/>
          <a:stretch/>
        </p:blipFill>
        <p:spPr bwMode="auto">
          <a:xfrm>
            <a:off x="457200" y="914400"/>
            <a:ext cx="7789911" cy="513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3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17942" r="12457" b="18534"/>
          <a:stretch/>
        </p:blipFill>
        <p:spPr bwMode="auto">
          <a:xfrm>
            <a:off x="578070" y="457200"/>
            <a:ext cx="7885386" cy="569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35237" r="27199" b="46983"/>
          <a:stretch/>
        </p:blipFill>
        <p:spPr bwMode="auto">
          <a:xfrm>
            <a:off x="377542" y="1447800"/>
            <a:ext cx="815685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70124" r="17802" b="11611"/>
          <a:stretch/>
        </p:blipFill>
        <p:spPr bwMode="auto">
          <a:xfrm>
            <a:off x="264071" y="3352800"/>
            <a:ext cx="8270329" cy="184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39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13740" r="24095" b="12231"/>
          <a:stretch/>
        </p:blipFill>
        <p:spPr bwMode="auto">
          <a:xfrm>
            <a:off x="1371600" y="317938"/>
            <a:ext cx="6248400" cy="631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78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9396" r="29138" b="57166"/>
          <a:stretch/>
        </p:blipFill>
        <p:spPr bwMode="auto">
          <a:xfrm>
            <a:off x="819806" y="609600"/>
            <a:ext cx="5733393" cy="20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8001" r="50518" b="7893"/>
          <a:stretch/>
        </p:blipFill>
        <p:spPr bwMode="auto">
          <a:xfrm>
            <a:off x="1022131" y="2612834"/>
            <a:ext cx="4083269" cy="301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</a:t>
            </a:r>
            <a:endParaRPr lang="en-US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8266" r="44914" b="70743"/>
          <a:stretch/>
        </p:blipFill>
        <p:spPr bwMode="auto">
          <a:xfrm>
            <a:off x="819806" y="5669900"/>
            <a:ext cx="4645142" cy="91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874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t="32004" r="21121" b="35992"/>
          <a:stretch/>
        </p:blipFill>
        <p:spPr bwMode="auto">
          <a:xfrm>
            <a:off x="228599" y="1752600"/>
            <a:ext cx="880379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70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2123" r="44440" b="52155"/>
          <a:stretch/>
        </p:blipFill>
        <p:spPr bwMode="auto">
          <a:xfrm>
            <a:off x="990599" y="1066800"/>
            <a:ext cx="722819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92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65302" r="25000" b="5118"/>
          <a:stretch/>
        </p:blipFill>
        <p:spPr bwMode="auto">
          <a:xfrm>
            <a:off x="570186" y="1752600"/>
            <a:ext cx="830079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582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5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15033" r="21638" b="59589"/>
          <a:stretch/>
        </p:blipFill>
        <p:spPr bwMode="auto">
          <a:xfrm>
            <a:off x="457200" y="1828800"/>
            <a:ext cx="808982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702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26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12931" r="18923" b="4795"/>
          <a:stretch/>
        </p:blipFill>
        <p:spPr bwMode="auto">
          <a:xfrm>
            <a:off x="914400" y="204951"/>
            <a:ext cx="6978869" cy="643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553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67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3550" r="18448" b="51859"/>
          <a:stretch/>
        </p:blipFill>
        <p:spPr bwMode="auto">
          <a:xfrm>
            <a:off x="304800" y="1414150"/>
            <a:ext cx="7696200" cy="30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66083" r="20000" b="25512"/>
          <a:stretch/>
        </p:blipFill>
        <p:spPr bwMode="auto">
          <a:xfrm>
            <a:off x="457200" y="4572000"/>
            <a:ext cx="7207469" cy="79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6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1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t="15032" r="18922" b="53933"/>
          <a:stretch/>
        </p:blipFill>
        <p:spPr bwMode="auto">
          <a:xfrm>
            <a:off x="428296" y="1600200"/>
            <a:ext cx="846454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172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1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21821" r="11682" b="37608"/>
          <a:stretch/>
        </p:blipFill>
        <p:spPr bwMode="auto">
          <a:xfrm>
            <a:off x="381000" y="1563414"/>
            <a:ext cx="8371489" cy="379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47845" r="25000" b="15140"/>
          <a:stretch/>
        </p:blipFill>
        <p:spPr bwMode="auto">
          <a:xfrm>
            <a:off x="609600" y="1371600"/>
            <a:ext cx="78036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13275" y="6172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02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t="21498" r="20086" b="45366"/>
          <a:stretch/>
        </p:blipFill>
        <p:spPr bwMode="auto">
          <a:xfrm>
            <a:off x="307427" y="990600"/>
            <a:ext cx="822960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75458" r="19224" b="13712"/>
          <a:stretch/>
        </p:blipFill>
        <p:spPr bwMode="auto">
          <a:xfrm>
            <a:off x="270641" y="4572000"/>
            <a:ext cx="8112673" cy="101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703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38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18104" r="27069" b="63146"/>
          <a:stretch/>
        </p:blipFill>
        <p:spPr bwMode="auto">
          <a:xfrm>
            <a:off x="131378" y="1905000"/>
            <a:ext cx="901262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40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39251" r="23491" b="33109"/>
          <a:stretch/>
        </p:blipFill>
        <p:spPr bwMode="auto">
          <a:xfrm>
            <a:off x="228600" y="1752600"/>
            <a:ext cx="858519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74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3578" r="30560" b="42541"/>
          <a:stretch/>
        </p:blipFill>
        <p:spPr bwMode="auto">
          <a:xfrm>
            <a:off x="457199" y="914399"/>
            <a:ext cx="8077201" cy="48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5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t="64629" r="40043" b="6115"/>
          <a:stretch/>
        </p:blipFill>
        <p:spPr bwMode="auto">
          <a:xfrm>
            <a:off x="1156136" y="2314903"/>
            <a:ext cx="5943601" cy="325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t="57031" r="40775" b="29688"/>
          <a:stretch/>
        </p:blipFill>
        <p:spPr bwMode="auto">
          <a:xfrm>
            <a:off x="1361088" y="990599"/>
            <a:ext cx="5954111" cy="134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0" y="6172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52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6164" r="18147" b="59267"/>
          <a:stretch/>
        </p:blipFill>
        <p:spPr bwMode="auto">
          <a:xfrm>
            <a:off x="352097" y="1755228"/>
            <a:ext cx="820553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79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43158" r="40646" b="14977"/>
          <a:stretch/>
        </p:blipFill>
        <p:spPr bwMode="auto">
          <a:xfrm>
            <a:off x="990600" y="685799"/>
            <a:ext cx="6858000" cy="535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47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59483" r="54224" b="23384"/>
          <a:stretch/>
        </p:blipFill>
        <p:spPr bwMode="auto">
          <a:xfrm>
            <a:off x="914400" y="1752600"/>
            <a:ext cx="5867400" cy="286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74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t="23195" r="18211" b="14251"/>
          <a:stretch/>
        </p:blipFill>
        <p:spPr bwMode="auto">
          <a:xfrm>
            <a:off x="504497" y="457200"/>
            <a:ext cx="8200456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77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5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t="21821" r="34569" b="64763"/>
          <a:stretch/>
        </p:blipFill>
        <p:spPr bwMode="auto">
          <a:xfrm>
            <a:off x="609600" y="769527"/>
            <a:ext cx="5410200" cy="118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17430" r="17931" b="27290"/>
          <a:stretch/>
        </p:blipFill>
        <p:spPr bwMode="auto">
          <a:xfrm>
            <a:off x="1143000" y="1988014"/>
            <a:ext cx="7010400" cy="432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9720" r="18792" b="55550"/>
          <a:stretch/>
        </p:blipFill>
        <p:spPr bwMode="auto">
          <a:xfrm>
            <a:off x="304798" y="1905000"/>
            <a:ext cx="8623739" cy="241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424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3093" r="18664" b="59590"/>
          <a:stretch/>
        </p:blipFill>
        <p:spPr bwMode="auto">
          <a:xfrm>
            <a:off x="457200" y="990601"/>
            <a:ext cx="8094330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56546" r="11364" b="14844"/>
          <a:stretch/>
        </p:blipFill>
        <p:spPr bwMode="auto">
          <a:xfrm>
            <a:off x="279206" y="3505200"/>
            <a:ext cx="8604663" cy="27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51530" y="629569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16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t="14709" r="12069" b="25485"/>
          <a:stretch/>
        </p:blipFill>
        <p:spPr bwMode="auto">
          <a:xfrm>
            <a:off x="396765" y="533400"/>
            <a:ext cx="8400394" cy="558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45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3577" r="37026" b="59106"/>
          <a:stretch/>
        </p:blipFill>
        <p:spPr bwMode="auto">
          <a:xfrm>
            <a:off x="236483" y="533400"/>
            <a:ext cx="5326117" cy="257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58000" r="19353" b="5631"/>
          <a:stretch/>
        </p:blipFill>
        <p:spPr bwMode="auto">
          <a:xfrm>
            <a:off x="249620" y="3105155"/>
            <a:ext cx="7848600" cy="32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6936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05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13254" r="19698" b="40032"/>
          <a:stretch/>
        </p:blipFill>
        <p:spPr bwMode="auto">
          <a:xfrm>
            <a:off x="262759" y="1066800"/>
            <a:ext cx="833454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53400" y="6172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58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6325" r="31078" b="61046"/>
          <a:stretch/>
        </p:blipFill>
        <p:spPr bwMode="auto">
          <a:xfrm>
            <a:off x="533400" y="990600"/>
            <a:ext cx="7062953" cy="220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t="65760" r="24008" b="6601"/>
          <a:stretch/>
        </p:blipFill>
        <p:spPr bwMode="auto">
          <a:xfrm>
            <a:off x="367863" y="3197774"/>
            <a:ext cx="7207469" cy="269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43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15678" r="17500" b="60561"/>
          <a:stretch/>
        </p:blipFill>
        <p:spPr bwMode="auto">
          <a:xfrm>
            <a:off x="26276" y="1608083"/>
            <a:ext cx="89532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77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50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6" t="40221" r="25431" b="37311"/>
          <a:stretch/>
        </p:blipFill>
        <p:spPr bwMode="auto">
          <a:xfrm>
            <a:off x="457200" y="1676400"/>
            <a:ext cx="805033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096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40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3998" r="16724" b="57211"/>
          <a:stretch/>
        </p:blipFill>
        <p:spPr bwMode="auto">
          <a:xfrm>
            <a:off x="381000" y="533400"/>
            <a:ext cx="7819696" cy="285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51374" r="20238" b="12580"/>
          <a:stretch/>
        </p:blipFill>
        <p:spPr bwMode="auto">
          <a:xfrm>
            <a:off x="352097" y="3386959"/>
            <a:ext cx="7725103" cy="323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66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5517" r="30948" b="62662"/>
          <a:stretch/>
        </p:blipFill>
        <p:spPr bwMode="auto">
          <a:xfrm>
            <a:off x="377163" y="1676400"/>
            <a:ext cx="816412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215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0366" r="19051" b="23545"/>
          <a:stretch/>
        </p:blipFill>
        <p:spPr bwMode="auto">
          <a:xfrm>
            <a:off x="609599" y="969579"/>
            <a:ext cx="8051583" cy="512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61182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41056" r="18276" b="5281"/>
          <a:stretch/>
        </p:blipFill>
        <p:spPr bwMode="auto">
          <a:xfrm>
            <a:off x="304800" y="838200"/>
            <a:ext cx="8718331" cy="523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89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15032" r="22802" b="28071"/>
          <a:stretch/>
        </p:blipFill>
        <p:spPr bwMode="auto">
          <a:xfrm>
            <a:off x="838200" y="609600"/>
            <a:ext cx="745223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9043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10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9073" r="23060" b="23868"/>
          <a:stretch/>
        </p:blipFill>
        <p:spPr bwMode="auto">
          <a:xfrm>
            <a:off x="609600" y="609600"/>
            <a:ext cx="7315200" cy="56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27246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70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13416" r="16853" b="45852"/>
          <a:stretch/>
        </p:blipFill>
        <p:spPr bwMode="auto">
          <a:xfrm>
            <a:off x="380999" y="1066800"/>
            <a:ext cx="8546069" cy="426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87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23599" r="12328" b="59914"/>
          <a:stretch/>
        </p:blipFill>
        <p:spPr bwMode="auto">
          <a:xfrm>
            <a:off x="99848" y="1978480"/>
            <a:ext cx="8382000" cy="15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56870" r="20905" b="33917"/>
          <a:stretch/>
        </p:blipFill>
        <p:spPr bwMode="auto">
          <a:xfrm>
            <a:off x="310054" y="3505200"/>
            <a:ext cx="8148146" cy="9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81848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02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3416" r="19569" b="9644"/>
          <a:stretch/>
        </p:blipFill>
        <p:spPr bwMode="auto">
          <a:xfrm>
            <a:off x="990600" y="457199"/>
            <a:ext cx="6629400" cy="590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6655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032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3416" r="20604" b="61530"/>
          <a:stretch/>
        </p:blipFill>
        <p:spPr bwMode="auto">
          <a:xfrm>
            <a:off x="457200" y="533402"/>
            <a:ext cx="6553200" cy="19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5" t="20312" r="23879" b="32300"/>
          <a:stretch/>
        </p:blipFill>
        <p:spPr bwMode="auto">
          <a:xfrm>
            <a:off x="631932" y="2457162"/>
            <a:ext cx="5921267" cy="393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9348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02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22952" r="22543" b="15140"/>
          <a:stretch/>
        </p:blipFill>
        <p:spPr bwMode="auto">
          <a:xfrm>
            <a:off x="762000" y="533400"/>
            <a:ext cx="7346731" cy="603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18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17133" r="37285" b="76078"/>
          <a:stretch/>
        </p:blipFill>
        <p:spPr bwMode="auto">
          <a:xfrm>
            <a:off x="803739" y="1447801"/>
            <a:ext cx="6359061" cy="75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9574" r="31508" b="30213"/>
          <a:stretch/>
        </p:blipFill>
        <p:spPr bwMode="auto">
          <a:xfrm>
            <a:off x="1066800" y="2178128"/>
            <a:ext cx="6999890" cy="302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322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7457" r="37413" b="18050"/>
          <a:stretch/>
        </p:blipFill>
        <p:spPr bwMode="auto">
          <a:xfrm>
            <a:off x="1066800" y="381001"/>
            <a:ext cx="523354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26025" r="48405" b="62176"/>
          <a:stretch/>
        </p:blipFill>
        <p:spPr bwMode="auto">
          <a:xfrm>
            <a:off x="1066800" y="5723876"/>
            <a:ext cx="4419601" cy="10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41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547" r="11810" b="22898"/>
          <a:stretch/>
        </p:blipFill>
        <p:spPr bwMode="auto">
          <a:xfrm>
            <a:off x="328449" y="533400"/>
            <a:ext cx="832352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51969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834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19558" r="12457" b="26293"/>
          <a:stretch/>
        </p:blipFill>
        <p:spPr bwMode="auto">
          <a:xfrm>
            <a:off x="457201" y="838200"/>
            <a:ext cx="8229600" cy="507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57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4709" r="45043" b="58298"/>
          <a:stretch/>
        </p:blipFill>
        <p:spPr bwMode="auto">
          <a:xfrm>
            <a:off x="1066798" y="1371600"/>
            <a:ext cx="582223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96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44289" r="47758" b="21929"/>
          <a:stretch/>
        </p:blipFill>
        <p:spPr bwMode="auto">
          <a:xfrm>
            <a:off x="1066799" y="1219200"/>
            <a:ext cx="53139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198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8265" r="32241" b="43265"/>
          <a:stretch/>
        </p:blipFill>
        <p:spPr bwMode="auto">
          <a:xfrm>
            <a:off x="367861" y="1143000"/>
            <a:ext cx="822639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911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3228" r="18578" b="51697"/>
          <a:stretch/>
        </p:blipFill>
        <p:spPr bwMode="auto">
          <a:xfrm>
            <a:off x="286407" y="1447800"/>
            <a:ext cx="8544911" cy="342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53400" y="6172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630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13255" r="11811" b="5926"/>
          <a:stretch/>
        </p:blipFill>
        <p:spPr bwMode="auto">
          <a:xfrm>
            <a:off x="914400" y="289034"/>
            <a:ext cx="6858000" cy="62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0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178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7" t="12446" r="33276" b="51347"/>
          <a:stretch/>
        </p:blipFill>
        <p:spPr bwMode="auto">
          <a:xfrm>
            <a:off x="762000" y="990600"/>
            <a:ext cx="7543800" cy="442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563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26347" r="18793" b="24192"/>
          <a:stretch/>
        </p:blipFill>
        <p:spPr bwMode="auto">
          <a:xfrm>
            <a:off x="381000" y="1143000"/>
            <a:ext cx="8607973" cy="482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6291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16164" r="31724" b="18211"/>
          <a:stretch/>
        </p:blipFill>
        <p:spPr bwMode="auto">
          <a:xfrm>
            <a:off x="914400" y="457200"/>
            <a:ext cx="6629400" cy="60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650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4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t="25700" r="38060" b="45043"/>
          <a:stretch/>
        </p:blipFill>
        <p:spPr bwMode="auto">
          <a:xfrm>
            <a:off x="662152" y="1219200"/>
            <a:ext cx="727857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172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32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8104" r="12715" b="42295"/>
          <a:stretch/>
        </p:blipFill>
        <p:spPr bwMode="auto">
          <a:xfrm>
            <a:off x="444062" y="1447800"/>
            <a:ext cx="842865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665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58190" r="32500" b="12392"/>
          <a:stretch/>
        </p:blipFill>
        <p:spPr bwMode="auto">
          <a:xfrm>
            <a:off x="381000" y="914400"/>
            <a:ext cx="6808077" cy="322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63485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118</a:t>
            </a:r>
            <a:endParaRPr 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28933" r="42327" b="51509"/>
          <a:stretch/>
        </p:blipFill>
        <p:spPr bwMode="auto">
          <a:xfrm>
            <a:off x="381000" y="4340772"/>
            <a:ext cx="5377713" cy="209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1369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5033" r="27715" b="54094"/>
          <a:stretch/>
        </p:blipFill>
        <p:spPr bwMode="auto">
          <a:xfrm>
            <a:off x="533400" y="228600"/>
            <a:ext cx="5943600" cy="266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3777" r="46379" b="13550"/>
          <a:stretch/>
        </p:blipFill>
        <p:spPr bwMode="auto">
          <a:xfrm>
            <a:off x="685800" y="2903965"/>
            <a:ext cx="4495800" cy="37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966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9559" r="39871" b="21120"/>
          <a:stretch/>
        </p:blipFill>
        <p:spPr bwMode="auto">
          <a:xfrm>
            <a:off x="762000" y="457200"/>
            <a:ext cx="6248400" cy="59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445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773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82435" r="52672" b="5927"/>
          <a:stretch/>
        </p:blipFill>
        <p:spPr bwMode="auto">
          <a:xfrm>
            <a:off x="914400" y="762000"/>
            <a:ext cx="4461641" cy="113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23895" r="40518" b="33917"/>
          <a:stretch/>
        </p:blipFill>
        <p:spPr bwMode="auto">
          <a:xfrm>
            <a:off x="1219200" y="1918138"/>
            <a:ext cx="4939862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172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94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14063" r="15819" b="42969"/>
          <a:stretch/>
        </p:blipFill>
        <p:spPr bwMode="auto">
          <a:xfrm>
            <a:off x="515007" y="1258614"/>
            <a:ext cx="844716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82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2284" r="43362" b="61854"/>
          <a:stretch/>
        </p:blipFill>
        <p:spPr bwMode="auto">
          <a:xfrm>
            <a:off x="727841" y="1295400"/>
            <a:ext cx="53392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4930" r="55560" b="36018"/>
          <a:stretch/>
        </p:blipFill>
        <p:spPr bwMode="auto">
          <a:xfrm>
            <a:off x="914400" y="4072758"/>
            <a:ext cx="4648200" cy="105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065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5517" r="50733" b="31627"/>
          <a:stretch/>
        </p:blipFill>
        <p:spPr bwMode="auto">
          <a:xfrm>
            <a:off x="1295400" y="685800"/>
            <a:ext cx="5029200" cy="55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1000" y="624170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30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6002" r="47500" b="40517"/>
          <a:stretch/>
        </p:blipFill>
        <p:spPr bwMode="auto">
          <a:xfrm>
            <a:off x="838200" y="990599"/>
            <a:ext cx="5791200" cy="482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324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17780" r="42198" b="69451"/>
          <a:stretch/>
        </p:blipFill>
        <p:spPr bwMode="auto">
          <a:xfrm>
            <a:off x="685800" y="914400"/>
            <a:ext cx="4953000" cy="125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6138" r="25431" b="50080"/>
          <a:stretch/>
        </p:blipFill>
        <p:spPr bwMode="auto">
          <a:xfrm>
            <a:off x="838200" y="2438400"/>
            <a:ext cx="7567448" cy="329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4547" r="19440" b="45690"/>
          <a:stretch/>
        </p:blipFill>
        <p:spPr bwMode="auto">
          <a:xfrm>
            <a:off x="260132" y="1371600"/>
            <a:ext cx="8610600" cy="394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1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76</Words>
  <Application>Microsoft Office PowerPoint</Application>
  <PresentationFormat>On-screen Show (4:3)</PresentationFormat>
  <Paragraphs>76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CSB/SJU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 Student Worker</dc:creator>
  <cp:lastModifiedBy>MCL Student Worker</cp:lastModifiedBy>
  <cp:revision>22</cp:revision>
  <dcterms:created xsi:type="dcterms:W3CDTF">2011-06-06T15:51:01Z</dcterms:created>
  <dcterms:modified xsi:type="dcterms:W3CDTF">2011-06-10T15:40:08Z</dcterms:modified>
</cp:coreProperties>
</file>