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448" y="-10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6BED3-6F1A-4923-8C48-EFBF46639906}" type="datetimeFigureOut">
              <a:rPr lang="en-US" smtClean="0"/>
              <a:t>8/10/2011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6A8A4-87A4-47E3-A8CB-4A10FC5FB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08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6BED3-6F1A-4923-8C48-EFBF46639906}" type="datetimeFigureOut">
              <a:rPr lang="en-US" smtClean="0"/>
              <a:t>8/10/2011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6A8A4-87A4-47E3-A8CB-4A10FC5FB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36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6BED3-6F1A-4923-8C48-EFBF46639906}" type="datetimeFigureOut">
              <a:rPr lang="en-US" smtClean="0"/>
              <a:t>8/10/2011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6A8A4-87A4-47E3-A8CB-4A10FC5FB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04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6BED3-6F1A-4923-8C48-EFBF46639906}" type="datetimeFigureOut">
              <a:rPr lang="en-US" smtClean="0"/>
              <a:t>8/10/2011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6A8A4-87A4-47E3-A8CB-4A10FC5FB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20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6BED3-6F1A-4923-8C48-EFBF46639906}" type="datetimeFigureOut">
              <a:rPr lang="en-US" smtClean="0"/>
              <a:t>8/10/2011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6A8A4-87A4-47E3-A8CB-4A10FC5FB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02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6BED3-6F1A-4923-8C48-EFBF46639906}" type="datetimeFigureOut">
              <a:rPr lang="en-US" smtClean="0"/>
              <a:t>8/10/2011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6A8A4-87A4-47E3-A8CB-4A10FC5FB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62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6BED3-6F1A-4923-8C48-EFBF46639906}" type="datetimeFigureOut">
              <a:rPr lang="en-US" smtClean="0"/>
              <a:t>8/10/2011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6A8A4-87A4-47E3-A8CB-4A10FC5FB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89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6BED3-6F1A-4923-8C48-EFBF46639906}" type="datetimeFigureOut">
              <a:rPr lang="en-US" smtClean="0"/>
              <a:t>8/10/2011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6A8A4-87A4-47E3-A8CB-4A10FC5FB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72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6BED3-6F1A-4923-8C48-EFBF46639906}" type="datetimeFigureOut">
              <a:rPr lang="en-US" smtClean="0"/>
              <a:t>8/10/2011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6A8A4-87A4-47E3-A8CB-4A10FC5FB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52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6BED3-6F1A-4923-8C48-EFBF46639906}" type="datetimeFigureOut">
              <a:rPr lang="en-US" smtClean="0"/>
              <a:t>8/10/2011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6A8A4-87A4-47E3-A8CB-4A10FC5FB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02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6BED3-6F1A-4923-8C48-EFBF46639906}" type="datetimeFigureOut">
              <a:rPr lang="en-US" smtClean="0"/>
              <a:t>8/10/2011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6A8A4-87A4-47E3-A8CB-4A10FC5FB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74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6BED3-6F1A-4923-8C48-EFBF46639906}" type="datetimeFigureOut">
              <a:rPr lang="en-US" smtClean="0"/>
              <a:t>8/10/2011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6A8A4-87A4-47E3-A8CB-4A10FC5FB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16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5" t="16503" r="26331" b="71433"/>
          <a:stretch/>
        </p:blipFill>
        <p:spPr bwMode="auto">
          <a:xfrm>
            <a:off x="2362200" y="556528"/>
            <a:ext cx="5163207" cy="956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9" t="14844" r="21423" b="4338"/>
          <a:stretch/>
        </p:blipFill>
        <p:spPr bwMode="auto">
          <a:xfrm>
            <a:off x="2362200" y="1545020"/>
            <a:ext cx="4553607" cy="5210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8271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6" t="15356" r="45302" b="36961"/>
          <a:stretch/>
        </p:blipFill>
        <p:spPr bwMode="auto">
          <a:xfrm>
            <a:off x="304800" y="567108"/>
            <a:ext cx="6519041" cy="5681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63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840" y="3407754"/>
            <a:ext cx="3843024" cy="189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174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6" t="16164" r="46337" b="52963"/>
          <a:stretch/>
        </p:blipFill>
        <p:spPr bwMode="auto">
          <a:xfrm>
            <a:off x="420764" y="457200"/>
            <a:ext cx="6810367" cy="4027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37958" r="42242" b="50566"/>
          <a:stretch/>
        </p:blipFill>
        <p:spPr bwMode="auto">
          <a:xfrm>
            <a:off x="404998" y="4586815"/>
            <a:ext cx="6705603" cy="163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24188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63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604" y="3200400"/>
            <a:ext cx="2829922" cy="1875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323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5" t="15518" r="36638" b="50862"/>
          <a:stretch/>
        </p:blipFill>
        <p:spPr bwMode="auto">
          <a:xfrm>
            <a:off x="362607" y="1752600"/>
            <a:ext cx="6810376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64</a:t>
            </a:r>
            <a:endParaRPr lang="en-US" dirty="0"/>
          </a:p>
        </p:txBody>
      </p:sp>
      <p:pic>
        <p:nvPicPr>
          <p:cNvPr id="7170" name="Picture 2" descr="http://www.norderney-zimmerservice.de/blog/uploaded_images/images-1-77118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814" y="4070131"/>
            <a:ext cx="173669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65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8" t="32004" r="31052" b="37664"/>
          <a:stretch/>
        </p:blipFill>
        <p:spPr bwMode="auto">
          <a:xfrm>
            <a:off x="856593" y="717331"/>
            <a:ext cx="7098028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9" t="65922" r="44181" b="5307"/>
          <a:stretch/>
        </p:blipFill>
        <p:spPr bwMode="auto">
          <a:xfrm>
            <a:off x="856593" y="4246179"/>
            <a:ext cx="3873650" cy="2385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106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6" t="25053" r="47887" b="49246"/>
          <a:stretch/>
        </p:blipFill>
        <p:spPr bwMode="auto">
          <a:xfrm>
            <a:off x="457200" y="1295400"/>
            <a:ext cx="7848602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2" y="6019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53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9" t="12931" r="46207" b="50538"/>
          <a:stretch/>
        </p:blipFill>
        <p:spPr bwMode="auto">
          <a:xfrm>
            <a:off x="762000" y="990600"/>
            <a:ext cx="707783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53400" y="6096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589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9" t="51886" r="52673" b="7866"/>
          <a:stretch/>
        </p:blipFill>
        <p:spPr bwMode="auto">
          <a:xfrm>
            <a:off x="917028" y="1066800"/>
            <a:ext cx="5483772" cy="491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61722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789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8" t="17942" r="34956" b="48761"/>
          <a:stretch/>
        </p:blipFill>
        <p:spPr bwMode="auto">
          <a:xfrm>
            <a:off x="533399" y="990600"/>
            <a:ext cx="8010247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43646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287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6" t="20689" r="51250" b="52802"/>
          <a:stretch/>
        </p:blipFill>
        <p:spPr bwMode="auto">
          <a:xfrm>
            <a:off x="746233" y="838200"/>
            <a:ext cx="6568967" cy="474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5943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841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4" t="18426" r="22026" b="61692"/>
          <a:stretch/>
        </p:blipFill>
        <p:spPr bwMode="auto">
          <a:xfrm>
            <a:off x="275897" y="2057400"/>
            <a:ext cx="8363409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39306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874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0" t="17133" r="12586" b="28444"/>
          <a:stretch/>
        </p:blipFill>
        <p:spPr bwMode="auto">
          <a:xfrm>
            <a:off x="152400" y="685800"/>
            <a:ext cx="8665398" cy="550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218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6" t="24570" r="42845" b="40517"/>
          <a:stretch/>
        </p:blipFill>
        <p:spPr bwMode="auto">
          <a:xfrm>
            <a:off x="685800" y="1066800"/>
            <a:ext cx="728486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402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16164" r="29655" b="53448"/>
          <a:stretch/>
        </p:blipFill>
        <p:spPr bwMode="auto">
          <a:xfrm>
            <a:off x="228600" y="1524000"/>
            <a:ext cx="852062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49220" y="6477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44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26669" r="48405" b="45556"/>
          <a:stretch/>
        </p:blipFill>
        <p:spPr bwMode="auto">
          <a:xfrm>
            <a:off x="685800" y="1447800"/>
            <a:ext cx="7399660" cy="41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164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5" t="14844" r="12499" b="6439"/>
          <a:stretch/>
        </p:blipFill>
        <p:spPr bwMode="auto">
          <a:xfrm>
            <a:off x="1143000" y="152400"/>
            <a:ext cx="6952593" cy="641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663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8" t="23115" r="24999" b="46821"/>
          <a:stretch/>
        </p:blipFill>
        <p:spPr bwMode="auto">
          <a:xfrm>
            <a:off x="457198" y="914400"/>
            <a:ext cx="7610166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2" t="31816" r="39397" b="50566"/>
          <a:stretch/>
        </p:blipFill>
        <p:spPr bwMode="auto">
          <a:xfrm>
            <a:off x="457198" y="4419600"/>
            <a:ext cx="6816049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29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4" t="14710" r="20862" b="32112"/>
          <a:stretch/>
        </p:blipFill>
        <p:spPr bwMode="auto">
          <a:xfrm>
            <a:off x="457200" y="838200"/>
            <a:ext cx="8355725" cy="5186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12925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041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1" t="28449" r="20086" b="33081"/>
          <a:stretch/>
        </p:blipFill>
        <p:spPr bwMode="auto">
          <a:xfrm>
            <a:off x="152400" y="1447800"/>
            <a:ext cx="8751408" cy="391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725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6" t="13901" r="12456" b="4956"/>
          <a:stretch/>
        </p:blipFill>
        <p:spPr bwMode="auto">
          <a:xfrm>
            <a:off x="1143000" y="304800"/>
            <a:ext cx="6705600" cy="638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69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7" t="15194" r="11939" b="56843"/>
          <a:stretch/>
        </p:blipFill>
        <p:spPr bwMode="auto">
          <a:xfrm>
            <a:off x="436179" y="838200"/>
            <a:ext cx="796708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9" t="45972" r="20798" b="27014"/>
          <a:stretch/>
        </p:blipFill>
        <p:spPr bwMode="auto">
          <a:xfrm>
            <a:off x="228599" y="3429000"/>
            <a:ext cx="8680199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590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15032" r="21121" b="30819"/>
          <a:stretch/>
        </p:blipFill>
        <p:spPr bwMode="auto">
          <a:xfrm>
            <a:off x="231228" y="762000"/>
            <a:ext cx="8565334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477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78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8" t="15679" r="20216" b="42161"/>
          <a:stretch/>
        </p:blipFill>
        <p:spPr bwMode="auto">
          <a:xfrm>
            <a:off x="457200" y="762000"/>
            <a:ext cx="8083822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41022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82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0" t="15517" r="20732" b="53125"/>
          <a:stretch/>
        </p:blipFill>
        <p:spPr bwMode="auto">
          <a:xfrm>
            <a:off x="228599" y="1694095"/>
            <a:ext cx="848412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9" t="38766" r="30345" b="53314"/>
          <a:stretch/>
        </p:blipFill>
        <p:spPr bwMode="auto">
          <a:xfrm>
            <a:off x="1752600" y="4742095"/>
            <a:ext cx="4800600" cy="79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0331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6" t="15518" r="11939" b="17888"/>
          <a:stretch/>
        </p:blipFill>
        <p:spPr bwMode="auto">
          <a:xfrm>
            <a:off x="685800" y="591208"/>
            <a:ext cx="7543800" cy="585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44440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871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6" t="15841" r="12069" b="57327"/>
          <a:stretch/>
        </p:blipFill>
        <p:spPr bwMode="auto">
          <a:xfrm>
            <a:off x="580697" y="1556265"/>
            <a:ext cx="8153400" cy="2558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8" t="55415" r="20129" b="31331"/>
          <a:stretch/>
        </p:blipFill>
        <p:spPr bwMode="auto">
          <a:xfrm>
            <a:off x="580697" y="4191000"/>
            <a:ext cx="8153400" cy="125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1722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981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20851" r="19957" b="28556"/>
          <a:stretch/>
        </p:blipFill>
        <p:spPr bwMode="auto">
          <a:xfrm>
            <a:off x="420412" y="1143000"/>
            <a:ext cx="8387255" cy="493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6184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4" t="26670" r="19827" b="29688"/>
          <a:stretch/>
        </p:blipFill>
        <p:spPr bwMode="auto">
          <a:xfrm>
            <a:off x="152400" y="1219200"/>
            <a:ext cx="8686801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546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6" t="15032" r="12198" b="6411"/>
          <a:stretch/>
        </p:blipFill>
        <p:spPr bwMode="auto">
          <a:xfrm>
            <a:off x="990600" y="380999"/>
            <a:ext cx="6858000" cy="6312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86800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1282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8" t="16164" r="12456" b="46982"/>
          <a:stretch/>
        </p:blipFill>
        <p:spPr bwMode="auto">
          <a:xfrm>
            <a:off x="304800" y="1219200"/>
            <a:ext cx="8534400" cy="367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8" t="63494" r="20000" b="28260"/>
          <a:stretch/>
        </p:blipFill>
        <p:spPr bwMode="auto">
          <a:xfrm>
            <a:off x="304800" y="5181600"/>
            <a:ext cx="8534400" cy="816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1376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3" t="33298" r="19827" b="25808"/>
          <a:stretch/>
        </p:blipFill>
        <p:spPr bwMode="auto">
          <a:xfrm>
            <a:off x="252247" y="1143000"/>
            <a:ext cx="8556087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868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6273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2" t="17779" r="20086" b="22576"/>
          <a:stretch/>
        </p:blipFill>
        <p:spPr bwMode="auto">
          <a:xfrm>
            <a:off x="462455" y="762000"/>
            <a:ext cx="8001000" cy="5528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477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582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1" t="31681" r="12069" b="42780"/>
          <a:stretch/>
        </p:blipFill>
        <p:spPr bwMode="auto">
          <a:xfrm>
            <a:off x="275897" y="1905000"/>
            <a:ext cx="8450318" cy="249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246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62554" r="12586" b="34051"/>
          <a:stretch/>
        </p:blipFill>
        <p:spPr bwMode="auto">
          <a:xfrm>
            <a:off x="438807" y="1878723"/>
            <a:ext cx="8371490" cy="33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2" t="25000" r="28922" b="45878"/>
          <a:stretch/>
        </p:blipFill>
        <p:spPr bwMode="auto">
          <a:xfrm>
            <a:off x="1090448" y="2209800"/>
            <a:ext cx="6258911" cy="284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86800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7991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6" t="26347" r="13491" b="34375"/>
          <a:stretch/>
        </p:blipFill>
        <p:spPr bwMode="auto">
          <a:xfrm>
            <a:off x="457200" y="1524000"/>
            <a:ext cx="8446596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4582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9" t="14870" r="12069" b="40033"/>
          <a:stretch/>
        </p:blipFill>
        <p:spPr bwMode="auto">
          <a:xfrm>
            <a:off x="417786" y="1219200"/>
            <a:ext cx="8182625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2220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1" t="17133" r="34440" b="44881"/>
          <a:stretch/>
        </p:blipFill>
        <p:spPr bwMode="auto">
          <a:xfrm>
            <a:off x="533400" y="914400"/>
            <a:ext cx="821014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1722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8295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1" t="26347" r="36768" b="34860"/>
          <a:stretch/>
        </p:blipFill>
        <p:spPr bwMode="auto">
          <a:xfrm>
            <a:off x="228600" y="966952"/>
            <a:ext cx="8465819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29600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5496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1" t="14063" r="23836" b="51347"/>
          <a:stretch/>
        </p:blipFill>
        <p:spPr bwMode="auto">
          <a:xfrm>
            <a:off x="302171" y="685800"/>
            <a:ext cx="8614161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4" t="69154" r="55301" b="16783"/>
          <a:stretch/>
        </p:blipFill>
        <p:spPr bwMode="auto">
          <a:xfrm>
            <a:off x="302171" y="5029200"/>
            <a:ext cx="310580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9023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5" t="12123" r="21120" b="36589"/>
          <a:stretch/>
        </p:blipFill>
        <p:spPr bwMode="auto">
          <a:xfrm>
            <a:off x="728335" y="609600"/>
            <a:ext cx="7745653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73988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126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4" t="64332" r="43491" b="9160"/>
          <a:stretch/>
        </p:blipFill>
        <p:spPr bwMode="auto">
          <a:xfrm>
            <a:off x="517635" y="1295400"/>
            <a:ext cx="6858000" cy="3974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2871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8" t="15840" r="26164" b="67996"/>
          <a:stretch/>
        </p:blipFill>
        <p:spPr bwMode="auto">
          <a:xfrm>
            <a:off x="533400" y="1324303"/>
            <a:ext cx="8058149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5" t="40221" r="60215" b="45716"/>
          <a:stretch/>
        </p:blipFill>
        <p:spPr bwMode="auto">
          <a:xfrm>
            <a:off x="1066800" y="3581400"/>
            <a:ext cx="5346264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91549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8269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6" t="55280" r="47888" b="17727"/>
          <a:stretch/>
        </p:blipFill>
        <p:spPr bwMode="auto">
          <a:xfrm>
            <a:off x="228600" y="1295400"/>
            <a:ext cx="7946699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3540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1" t="20689" r="44505" b="46175"/>
          <a:stretch/>
        </p:blipFill>
        <p:spPr bwMode="auto">
          <a:xfrm>
            <a:off x="357352" y="914400"/>
            <a:ext cx="8059543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16895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462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2" t="14547" r="20215" b="62985"/>
          <a:stretch/>
        </p:blipFill>
        <p:spPr bwMode="auto">
          <a:xfrm>
            <a:off x="375746" y="2057400"/>
            <a:ext cx="8403022" cy="2191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0571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1" t="15194" r="34569" b="50054"/>
          <a:stretch/>
        </p:blipFill>
        <p:spPr bwMode="auto">
          <a:xfrm>
            <a:off x="273269" y="914400"/>
            <a:ext cx="8413531" cy="43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133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6" t="34106" r="40302" b="31789"/>
          <a:stretch/>
        </p:blipFill>
        <p:spPr bwMode="auto">
          <a:xfrm>
            <a:off x="417786" y="838200"/>
            <a:ext cx="7316042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5756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2" t="19882" r="25000" b="46497"/>
          <a:stretch/>
        </p:blipFill>
        <p:spPr bwMode="auto">
          <a:xfrm>
            <a:off x="457200" y="1371600"/>
            <a:ext cx="836807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9128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1" t="22144" r="38448" b="51347"/>
          <a:stretch/>
        </p:blipFill>
        <p:spPr bwMode="auto">
          <a:xfrm>
            <a:off x="365233" y="1143000"/>
            <a:ext cx="8486897" cy="439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8335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8" t="15032" r="40431" b="63308"/>
          <a:stretch/>
        </p:blipFill>
        <p:spPr bwMode="auto">
          <a:xfrm>
            <a:off x="246993" y="1237967"/>
            <a:ext cx="7601607" cy="3257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5" t="51374" r="47543" b="36988"/>
          <a:stretch/>
        </p:blipFill>
        <p:spPr bwMode="auto">
          <a:xfrm>
            <a:off x="420412" y="4495800"/>
            <a:ext cx="6709828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4408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5" t="19855" r="34095" b="44908"/>
          <a:stretch/>
        </p:blipFill>
        <p:spPr bwMode="auto">
          <a:xfrm>
            <a:off x="299544" y="1143000"/>
            <a:ext cx="8311055" cy="430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599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5152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6" t="19396" r="48664" b="53772"/>
          <a:stretch/>
        </p:blipFill>
        <p:spPr bwMode="auto">
          <a:xfrm>
            <a:off x="444062" y="1295400"/>
            <a:ext cx="7633138" cy="415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77200" y="61722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3193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16325" r="34181" b="63955"/>
          <a:stretch/>
        </p:blipFill>
        <p:spPr bwMode="auto">
          <a:xfrm>
            <a:off x="231227" y="1066800"/>
            <a:ext cx="801973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9" t="42807" r="47284" b="41191"/>
          <a:stretch/>
        </p:blipFill>
        <p:spPr bwMode="auto">
          <a:xfrm>
            <a:off x="762000" y="3810000"/>
            <a:ext cx="6035646" cy="238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50962" y="619059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5603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2" t="26508" r="37026" b="46336"/>
          <a:stretch/>
        </p:blipFill>
        <p:spPr bwMode="auto">
          <a:xfrm>
            <a:off x="304800" y="1219200"/>
            <a:ext cx="810713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11933" y="61722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3976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4" t="40382" r="37586" b="26966"/>
          <a:stretch/>
        </p:blipFill>
        <p:spPr bwMode="auto">
          <a:xfrm>
            <a:off x="304800" y="898633"/>
            <a:ext cx="8215684" cy="496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20484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997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1" t="12931" r="44505" b="32273"/>
          <a:stretch/>
        </p:blipFill>
        <p:spPr bwMode="auto">
          <a:xfrm>
            <a:off x="609601" y="304800"/>
            <a:ext cx="5257800" cy="5178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7" t="59941" r="51681" b="33917"/>
          <a:stretch/>
        </p:blipFill>
        <p:spPr bwMode="auto">
          <a:xfrm>
            <a:off x="762000" y="5389078"/>
            <a:ext cx="3389586" cy="599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61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685" y="3809999"/>
            <a:ext cx="3518019" cy="234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76063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4" t="12769" r="26034" b="58783"/>
          <a:stretch/>
        </p:blipFill>
        <p:spPr bwMode="auto">
          <a:xfrm>
            <a:off x="304800" y="935421"/>
            <a:ext cx="7256319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61234" r="52715" b="25673"/>
          <a:stretch/>
        </p:blipFill>
        <p:spPr bwMode="auto">
          <a:xfrm>
            <a:off x="1022780" y="4327634"/>
            <a:ext cx="5820357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0802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455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6" t="47845" r="42845" b="24839"/>
          <a:stretch/>
        </p:blipFill>
        <p:spPr bwMode="auto">
          <a:xfrm>
            <a:off x="436179" y="1371600"/>
            <a:ext cx="8497424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6955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24246" r="26681" b="51023"/>
          <a:stretch/>
        </p:blipFill>
        <p:spPr bwMode="auto">
          <a:xfrm>
            <a:off x="304800" y="1828800"/>
            <a:ext cx="857026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77200" y="6096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1655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2" t="17295" r="26293" b="46821"/>
          <a:stretch/>
        </p:blipFill>
        <p:spPr bwMode="auto">
          <a:xfrm>
            <a:off x="304800" y="457200"/>
            <a:ext cx="800718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9" t="57031" r="25819" b="25674"/>
          <a:stretch/>
        </p:blipFill>
        <p:spPr bwMode="auto">
          <a:xfrm>
            <a:off x="338959" y="4419600"/>
            <a:ext cx="7204841" cy="1848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26832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8038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2" t="38631" r="22931" b="34375"/>
          <a:stretch/>
        </p:blipFill>
        <p:spPr bwMode="auto">
          <a:xfrm>
            <a:off x="373115" y="1981200"/>
            <a:ext cx="84130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0539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5" t="17618" r="20344" b="54742"/>
          <a:stretch/>
        </p:blipFill>
        <p:spPr bwMode="auto">
          <a:xfrm>
            <a:off x="333704" y="1828800"/>
            <a:ext cx="827059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096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4502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 t="19396" r="38061" b="42457"/>
          <a:stretch/>
        </p:blipFill>
        <p:spPr bwMode="auto">
          <a:xfrm>
            <a:off x="381000" y="685800"/>
            <a:ext cx="739656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845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0" t="17268" r="44655" b="53475"/>
          <a:stretch/>
        </p:blipFill>
        <p:spPr bwMode="auto">
          <a:xfrm>
            <a:off x="227434" y="1219200"/>
            <a:ext cx="8432237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53400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7804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3" t="16325" r="40775" b="54903"/>
          <a:stretch/>
        </p:blipFill>
        <p:spPr bwMode="auto">
          <a:xfrm>
            <a:off x="304800" y="1600200"/>
            <a:ext cx="834775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53400" y="6096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21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0" t="14845" r="56982" b="50727"/>
          <a:stretch/>
        </p:blipFill>
        <p:spPr bwMode="auto">
          <a:xfrm>
            <a:off x="596461" y="609600"/>
            <a:ext cx="6618311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93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3" t="21013" r="43879" b="38254"/>
          <a:stretch/>
        </p:blipFill>
        <p:spPr bwMode="auto">
          <a:xfrm>
            <a:off x="646386" y="475593"/>
            <a:ext cx="5867400" cy="529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6" t="43292" r="35646" b="53328"/>
          <a:stretch/>
        </p:blipFill>
        <p:spPr bwMode="auto">
          <a:xfrm>
            <a:off x="838200" y="6172200"/>
            <a:ext cx="5483772" cy="32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501836"/>
            <a:ext cx="647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62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895600"/>
            <a:ext cx="2070100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7412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14709" r="59267" b="67672"/>
          <a:stretch/>
        </p:blipFill>
        <p:spPr bwMode="auto">
          <a:xfrm>
            <a:off x="546706" y="1447800"/>
            <a:ext cx="5308065" cy="2472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6" t="75781" r="39612" b="12676"/>
          <a:stretch/>
        </p:blipFill>
        <p:spPr bwMode="auto">
          <a:xfrm>
            <a:off x="890751" y="3920359"/>
            <a:ext cx="6784983" cy="158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3155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 t="28449" r="42198" b="53610"/>
          <a:stretch/>
        </p:blipFill>
        <p:spPr bwMode="auto">
          <a:xfrm>
            <a:off x="380999" y="1600200"/>
            <a:ext cx="823783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019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7079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3" t="14386" r="20474" b="51454"/>
          <a:stretch/>
        </p:blipFill>
        <p:spPr bwMode="auto">
          <a:xfrm>
            <a:off x="152400" y="1295400"/>
            <a:ext cx="8458923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29600" y="61722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8175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2" t="32327" r="19569" b="33837"/>
          <a:stretch/>
        </p:blipFill>
        <p:spPr bwMode="auto">
          <a:xfrm>
            <a:off x="155028" y="1371600"/>
            <a:ext cx="8801829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53400" y="6019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5436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9" t="20205" r="25000" b="50053"/>
          <a:stretch/>
        </p:blipFill>
        <p:spPr bwMode="auto">
          <a:xfrm>
            <a:off x="304800" y="1600200"/>
            <a:ext cx="8761344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29600" y="6096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3058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9" t="53017" r="29009" b="18373"/>
          <a:stretch/>
        </p:blipFill>
        <p:spPr bwMode="auto">
          <a:xfrm>
            <a:off x="304800" y="1752600"/>
            <a:ext cx="853397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53400" y="61722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3815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2" t="23276" r="26164" b="51347"/>
          <a:stretch/>
        </p:blipFill>
        <p:spPr bwMode="auto">
          <a:xfrm>
            <a:off x="304800" y="1834055"/>
            <a:ext cx="8686800" cy="2800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1722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06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6" t="14063" r="21121" b="28394"/>
          <a:stretch/>
        </p:blipFill>
        <p:spPr bwMode="auto">
          <a:xfrm>
            <a:off x="685800" y="457200"/>
            <a:ext cx="7236374" cy="5612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46201" r="50129" b="48950"/>
          <a:stretch/>
        </p:blipFill>
        <p:spPr bwMode="auto">
          <a:xfrm>
            <a:off x="838200" y="6069723"/>
            <a:ext cx="4556234" cy="47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62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209" y="3722555"/>
            <a:ext cx="1941702" cy="288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45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6" t="24569" r="55129" b="49730"/>
          <a:stretch/>
        </p:blipFill>
        <p:spPr bwMode="auto">
          <a:xfrm>
            <a:off x="457200" y="2095500"/>
            <a:ext cx="497121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63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844" y="2133600"/>
            <a:ext cx="282166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463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</Words>
  <Application>Microsoft Office PowerPoint</Application>
  <PresentationFormat>On-screen Show (4:3)</PresentationFormat>
  <Paragraphs>75</Paragraphs>
  <Slides>76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CSB/SJU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MCL Student Worker</dc:creator>
  <cp:lastModifiedBy>Thamert, Mark</cp:lastModifiedBy>
  <cp:revision>15</cp:revision>
  <dcterms:created xsi:type="dcterms:W3CDTF">2011-06-06T15:50:01Z</dcterms:created>
  <dcterms:modified xsi:type="dcterms:W3CDTF">2011-08-11T01:03:45Z</dcterms:modified>
</cp:coreProperties>
</file>