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448" y="-10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DAB7A-FD44-44FE-8CD1-DE3294EDCDA6}" type="datetimeFigureOut">
              <a:rPr lang="en-US" smtClean="0"/>
              <a:t>8/8/2011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8B9E4-12F5-4D2F-8DDF-EC43B39E8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6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8B9E4-12F5-4D2F-8DDF-EC43B39E845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48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8B9E4-12F5-4D2F-8DDF-EC43B39E845A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7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8B9E4-12F5-4D2F-8DDF-EC43B39E845A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82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73C87-73DD-4E22-9E9B-CF81031D8DCB}" type="datetimeFigureOut">
              <a:rPr lang="en-US" smtClean="0"/>
              <a:t>8/8/2011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AFFC-ABC4-4F42-807D-210235C0B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204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73C87-73DD-4E22-9E9B-CF81031D8DCB}" type="datetimeFigureOut">
              <a:rPr lang="en-US" smtClean="0"/>
              <a:t>8/8/2011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AFFC-ABC4-4F42-807D-210235C0B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34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73C87-73DD-4E22-9E9B-CF81031D8DCB}" type="datetimeFigureOut">
              <a:rPr lang="en-US" smtClean="0"/>
              <a:t>8/8/2011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AFFC-ABC4-4F42-807D-210235C0B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64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73C87-73DD-4E22-9E9B-CF81031D8DCB}" type="datetimeFigureOut">
              <a:rPr lang="en-US" smtClean="0"/>
              <a:t>8/8/2011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AFFC-ABC4-4F42-807D-210235C0B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27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73C87-73DD-4E22-9E9B-CF81031D8DCB}" type="datetimeFigureOut">
              <a:rPr lang="en-US" smtClean="0"/>
              <a:t>8/8/2011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AFFC-ABC4-4F42-807D-210235C0B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75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73C87-73DD-4E22-9E9B-CF81031D8DCB}" type="datetimeFigureOut">
              <a:rPr lang="en-US" smtClean="0"/>
              <a:t>8/8/2011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AFFC-ABC4-4F42-807D-210235C0B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84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73C87-73DD-4E22-9E9B-CF81031D8DCB}" type="datetimeFigureOut">
              <a:rPr lang="en-US" smtClean="0"/>
              <a:t>8/8/2011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AFFC-ABC4-4F42-807D-210235C0B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445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73C87-73DD-4E22-9E9B-CF81031D8DCB}" type="datetimeFigureOut">
              <a:rPr lang="en-US" smtClean="0"/>
              <a:t>8/8/2011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AFFC-ABC4-4F42-807D-210235C0B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51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73C87-73DD-4E22-9E9B-CF81031D8DCB}" type="datetimeFigureOut">
              <a:rPr lang="en-US" smtClean="0"/>
              <a:t>8/8/2011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AFFC-ABC4-4F42-807D-210235C0B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9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73C87-73DD-4E22-9E9B-CF81031D8DCB}" type="datetimeFigureOut">
              <a:rPr lang="en-US" smtClean="0"/>
              <a:t>8/8/2011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AFFC-ABC4-4F42-807D-210235C0B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99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73C87-73DD-4E22-9E9B-CF81031D8DCB}" type="datetimeFigureOut">
              <a:rPr lang="en-US" smtClean="0"/>
              <a:t>8/8/2011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AFFC-ABC4-4F42-807D-210235C0B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8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73C87-73DD-4E22-9E9B-CF81031D8DCB}" type="datetimeFigureOut">
              <a:rPr lang="en-US" smtClean="0"/>
              <a:t>8/8/2011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3AFFC-ABC4-4F42-807D-210235C0B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31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2" t="13740" r="7802" b="5604"/>
          <a:stretch/>
        </p:blipFill>
        <p:spPr bwMode="auto">
          <a:xfrm>
            <a:off x="990600" y="280618"/>
            <a:ext cx="7010400" cy="6454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4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2" t="13740" r="22026" b="34860"/>
          <a:stretch/>
        </p:blipFill>
        <p:spPr bwMode="auto">
          <a:xfrm>
            <a:off x="457200" y="685800"/>
            <a:ext cx="8182305" cy="501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096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6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1" t="17618" r="21121" b="72522"/>
          <a:stretch/>
        </p:blipFill>
        <p:spPr bwMode="auto">
          <a:xfrm>
            <a:off x="228600" y="1660636"/>
            <a:ext cx="8261132" cy="96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6" t="45716" r="12500" b="24219"/>
          <a:stretch/>
        </p:blipFill>
        <p:spPr bwMode="auto">
          <a:xfrm>
            <a:off x="228600" y="2622334"/>
            <a:ext cx="8534400" cy="298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61722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13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 t="13093" r="12199" b="52479"/>
          <a:stretch/>
        </p:blipFill>
        <p:spPr bwMode="auto">
          <a:xfrm>
            <a:off x="381000" y="1600200"/>
            <a:ext cx="8387256" cy="335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28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7" t="14224" r="28750" b="39548"/>
          <a:stretch/>
        </p:blipFill>
        <p:spPr bwMode="auto">
          <a:xfrm>
            <a:off x="762000" y="567556"/>
            <a:ext cx="6834352" cy="486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56</a:t>
            </a:r>
            <a:endParaRPr lang="en-US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4" t="48491" r="61853" b="42134"/>
          <a:stretch/>
        </p:blipFill>
        <p:spPr bwMode="auto">
          <a:xfrm>
            <a:off x="622738" y="5424550"/>
            <a:ext cx="3358056" cy="9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949308"/>
            <a:ext cx="3764537" cy="2924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37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28287" r="33664" b="34213"/>
          <a:stretch/>
        </p:blipFill>
        <p:spPr bwMode="auto">
          <a:xfrm>
            <a:off x="191814" y="990600"/>
            <a:ext cx="865527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57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09800"/>
            <a:ext cx="2500313" cy="383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06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2" t="66272" r="61724" b="13200"/>
          <a:stretch/>
        </p:blipFill>
        <p:spPr bwMode="auto">
          <a:xfrm>
            <a:off x="149966" y="1143000"/>
            <a:ext cx="572400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1722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57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491" y="1454150"/>
            <a:ext cx="2919413" cy="394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79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3" t="19073" r="40000" b="43427"/>
          <a:stretch/>
        </p:blipFill>
        <p:spPr bwMode="auto">
          <a:xfrm>
            <a:off x="381000" y="914400"/>
            <a:ext cx="6632355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61722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58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069068"/>
            <a:ext cx="2488489" cy="383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46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1" t="15194" r="44505" b="78179"/>
          <a:stretch/>
        </p:blipFill>
        <p:spPr bwMode="auto">
          <a:xfrm>
            <a:off x="228600" y="902570"/>
            <a:ext cx="6418524" cy="764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9" t="46363" r="39935" b="31169"/>
          <a:stretch/>
        </p:blipFill>
        <p:spPr bwMode="auto">
          <a:xfrm>
            <a:off x="387491" y="1667199"/>
            <a:ext cx="6100742" cy="274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58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99" y="2057400"/>
            <a:ext cx="2414720" cy="36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809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1" t="21498" r="38448" b="63793"/>
          <a:stretch/>
        </p:blipFill>
        <p:spPr bwMode="auto">
          <a:xfrm>
            <a:off x="609600" y="4229581"/>
            <a:ext cx="7425561" cy="2035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29600" y="6096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58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"/>
            <a:ext cx="2373373" cy="3681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451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2" t="16002" r="39871" b="48761"/>
          <a:stretch/>
        </p:blipFill>
        <p:spPr bwMode="auto">
          <a:xfrm>
            <a:off x="76200" y="2247321"/>
            <a:ext cx="6264107" cy="4227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58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86256"/>
            <a:ext cx="2293819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56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t="51240" r="37672" b="13038"/>
          <a:stretch/>
        </p:blipFill>
        <p:spPr bwMode="auto">
          <a:xfrm>
            <a:off x="152400" y="1905000"/>
            <a:ext cx="5943600" cy="387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58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180" y="2498834"/>
            <a:ext cx="2819400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96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6" t="26993" r="30819" b="41487"/>
          <a:stretch/>
        </p:blipFill>
        <p:spPr bwMode="auto">
          <a:xfrm>
            <a:off x="457200" y="1119344"/>
            <a:ext cx="7569908" cy="3339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5943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29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4" t="15840" r="19698" b="61207"/>
          <a:stretch/>
        </p:blipFill>
        <p:spPr bwMode="auto">
          <a:xfrm>
            <a:off x="241738" y="1295400"/>
            <a:ext cx="83879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1" t="51859" r="22392" b="35533"/>
          <a:stretch/>
        </p:blipFill>
        <p:spPr bwMode="auto">
          <a:xfrm>
            <a:off x="457200" y="3667542"/>
            <a:ext cx="7315200" cy="1239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6019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81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4" t="17942" r="12198" b="41029"/>
          <a:stretch/>
        </p:blipFill>
        <p:spPr bwMode="auto">
          <a:xfrm>
            <a:off x="228599" y="914400"/>
            <a:ext cx="873753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6019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5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4" t="13901" r="12327" b="35345"/>
          <a:stretch/>
        </p:blipFill>
        <p:spPr bwMode="auto">
          <a:xfrm>
            <a:off x="228600" y="798786"/>
            <a:ext cx="8481849" cy="495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096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2" t="14386" r="12457" b="71551"/>
          <a:stretch/>
        </p:blipFill>
        <p:spPr bwMode="auto">
          <a:xfrm>
            <a:off x="165537" y="1371600"/>
            <a:ext cx="890313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8" t="19693" r="33836" b="68992"/>
          <a:stretch/>
        </p:blipFill>
        <p:spPr bwMode="auto">
          <a:xfrm>
            <a:off x="1156138" y="2971800"/>
            <a:ext cx="6096000" cy="136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29600" y="5943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49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1" t="18427" r="36379" b="44720"/>
          <a:stretch/>
        </p:blipFill>
        <p:spPr bwMode="auto">
          <a:xfrm>
            <a:off x="761999" y="814552"/>
            <a:ext cx="7659537" cy="429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21536" y="6096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18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5" t="18401" r="19224" b="38119"/>
          <a:stretch/>
        </p:blipFill>
        <p:spPr bwMode="auto">
          <a:xfrm>
            <a:off x="228600" y="1066800"/>
            <a:ext cx="8638358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096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90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t="15679" r="26423" b="58783"/>
          <a:stretch/>
        </p:blipFill>
        <p:spPr bwMode="auto">
          <a:xfrm>
            <a:off x="304798" y="762000"/>
            <a:ext cx="8404663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8" t="21120" r="12500" b="67699"/>
          <a:stretch/>
        </p:blipFill>
        <p:spPr bwMode="auto">
          <a:xfrm>
            <a:off x="297735" y="3840215"/>
            <a:ext cx="8418787" cy="1090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1722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67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2" t="13901" r="12328" b="16271"/>
          <a:stretch/>
        </p:blipFill>
        <p:spPr bwMode="auto">
          <a:xfrm>
            <a:off x="893379" y="457200"/>
            <a:ext cx="7162799" cy="5773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86800" y="623020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77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4" t="12446" r="12587" b="60560"/>
          <a:stretch/>
        </p:blipFill>
        <p:spPr bwMode="auto">
          <a:xfrm>
            <a:off x="302631" y="1828800"/>
            <a:ext cx="8458200" cy="263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019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 t="37985" r="13103" b="52317"/>
          <a:stretch/>
        </p:blipFill>
        <p:spPr bwMode="auto">
          <a:xfrm>
            <a:off x="300003" y="814550"/>
            <a:ext cx="8276897" cy="94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03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1" t="12769" r="12457" b="52640"/>
          <a:stretch/>
        </p:blipFill>
        <p:spPr bwMode="auto">
          <a:xfrm>
            <a:off x="185125" y="228600"/>
            <a:ext cx="8920029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61557" r="54008" b="17753"/>
          <a:stretch/>
        </p:blipFill>
        <p:spPr bwMode="auto">
          <a:xfrm>
            <a:off x="171987" y="3668110"/>
            <a:ext cx="4704813" cy="2238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53400" y="5943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28863" y="2389946"/>
            <a:ext cx="3565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Welcher</a:t>
            </a:r>
            <a:r>
              <a:rPr lang="en-US" dirty="0" smtClean="0"/>
              <a:t> </a:t>
            </a:r>
            <a:r>
              <a:rPr lang="en-US" dirty="0" err="1" smtClean="0"/>
              <a:t>Satz</a:t>
            </a:r>
            <a:r>
              <a:rPr lang="en-US" dirty="0" smtClean="0"/>
              <a:t> </a:t>
            </a:r>
            <a:r>
              <a:rPr lang="en-US" dirty="0" err="1" smtClean="0"/>
              <a:t>beschreibt</a:t>
            </a:r>
            <a:r>
              <a:rPr lang="en-US" dirty="0" smtClean="0"/>
              <a:t> das </a:t>
            </a:r>
            <a:r>
              <a:rPr lang="en-US" dirty="0" err="1" smtClean="0"/>
              <a:t>Bild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816" y="2942975"/>
            <a:ext cx="3451989" cy="294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895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5" t="34226" r="19471" b="37835"/>
          <a:stretch/>
        </p:blipFill>
        <p:spPr bwMode="auto">
          <a:xfrm>
            <a:off x="381000" y="914400"/>
            <a:ext cx="8534398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6019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363" y="2133600"/>
            <a:ext cx="3329141" cy="376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95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37986" r="18922" b="15786"/>
          <a:stretch/>
        </p:blipFill>
        <p:spPr bwMode="auto">
          <a:xfrm>
            <a:off x="291661" y="990600"/>
            <a:ext cx="8743819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096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787" y="2819399"/>
            <a:ext cx="3679825" cy="257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676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1" t="12931" r="19311" b="73976"/>
          <a:stretch/>
        </p:blipFill>
        <p:spPr bwMode="auto">
          <a:xfrm>
            <a:off x="228599" y="228600"/>
            <a:ext cx="8458199" cy="1273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 t="39413" r="39267" b="31654"/>
          <a:stretch/>
        </p:blipFill>
        <p:spPr bwMode="auto">
          <a:xfrm>
            <a:off x="260131" y="3048000"/>
            <a:ext cx="550002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6096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465" y="1371598"/>
            <a:ext cx="3795922" cy="304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56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7" t="14870" r="28233" b="63793"/>
          <a:stretch/>
        </p:blipFill>
        <p:spPr bwMode="auto">
          <a:xfrm>
            <a:off x="304800" y="446690"/>
            <a:ext cx="8437421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77200" y="5867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58" y="3155731"/>
            <a:ext cx="5219304" cy="341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86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7456" r="32630" b="56681"/>
          <a:stretch/>
        </p:blipFill>
        <p:spPr bwMode="auto">
          <a:xfrm>
            <a:off x="457200" y="457200"/>
            <a:ext cx="5927834" cy="2522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4241" r="36810" b="44746"/>
          <a:stretch/>
        </p:blipFill>
        <p:spPr bwMode="auto">
          <a:xfrm>
            <a:off x="268013" y="2943431"/>
            <a:ext cx="6180083" cy="2049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05800" y="6019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264" y="3657600"/>
            <a:ext cx="2638087" cy="207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09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25378" r="38836" b="21120"/>
          <a:stretch/>
        </p:blipFill>
        <p:spPr bwMode="auto">
          <a:xfrm>
            <a:off x="152400" y="685800"/>
            <a:ext cx="6697717" cy="5773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29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973945"/>
            <a:ext cx="2131670" cy="3197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34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30227" r="55000" b="35857"/>
          <a:stretch/>
        </p:blipFill>
        <p:spPr bwMode="auto">
          <a:xfrm>
            <a:off x="457200" y="838200"/>
            <a:ext cx="5614955" cy="4514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1722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29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111" y="2438399"/>
            <a:ext cx="2731972" cy="1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15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2" t="17780" r="49052" b="68643"/>
          <a:stretch/>
        </p:blipFill>
        <p:spPr bwMode="auto">
          <a:xfrm>
            <a:off x="1" y="1286203"/>
            <a:ext cx="5905870" cy="160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8" t="30595" r="48189" b="51697"/>
          <a:stretch/>
        </p:blipFill>
        <p:spPr bwMode="auto">
          <a:xfrm>
            <a:off x="304800" y="2743200"/>
            <a:ext cx="4774324" cy="21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096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"/>
          <a:stretch/>
        </p:blipFill>
        <p:spPr bwMode="auto">
          <a:xfrm>
            <a:off x="6113838" y="914399"/>
            <a:ext cx="2652707" cy="472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289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1" t="13093" r="38707" b="69288"/>
          <a:stretch/>
        </p:blipFill>
        <p:spPr bwMode="auto">
          <a:xfrm>
            <a:off x="228600" y="1066800"/>
            <a:ext cx="738231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77200" y="6019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  <p:pic>
        <p:nvPicPr>
          <p:cNvPr id="10242" name="Picture 2" descr="http://t1.gstatic.com/images?q=tbn:ANd9GcSYAUDyG3B7T9q9E2iI2SSVmp-JhXkfcZOCq_5RZD_SGx9EKbmN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86000"/>
            <a:ext cx="366231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86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3" t="39601" r="16854" b="30199"/>
          <a:stretch/>
        </p:blipFill>
        <p:spPr bwMode="auto">
          <a:xfrm>
            <a:off x="123497" y="1524000"/>
            <a:ext cx="8803854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57912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61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6" t="17295" r="46207" b="56519"/>
          <a:stretch/>
        </p:blipFill>
        <p:spPr bwMode="auto">
          <a:xfrm>
            <a:off x="228600" y="1368972"/>
            <a:ext cx="5983112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77200" y="5867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112" y="1371600"/>
            <a:ext cx="2577876" cy="391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885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2" t="26347" r="49440" b="38577"/>
          <a:stretch/>
        </p:blipFill>
        <p:spPr bwMode="auto">
          <a:xfrm>
            <a:off x="457200" y="1143000"/>
            <a:ext cx="5181600" cy="451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53400" y="5867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116" y="4037524"/>
            <a:ext cx="2409895" cy="1639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024" y="685800"/>
            <a:ext cx="203808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99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8" t="18426" r="48794" b="51993"/>
          <a:stretch/>
        </p:blipFill>
        <p:spPr bwMode="auto">
          <a:xfrm>
            <a:off x="533399" y="1295400"/>
            <a:ext cx="5498675" cy="328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77200" y="5867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31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023" y="1600200"/>
            <a:ext cx="2597876" cy="383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98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8" t="41380" r="49182" b="34698"/>
          <a:stretch/>
        </p:blipFill>
        <p:spPr bwMode="auto">
          <a:xfrm>
            <a:off x="172380" y="457200"/>
            <a:ext cx="6051879" cy="295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77200" y="5867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31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299" y="990600"/>
            <a:ext cx="2927426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69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0" t="15194" r="12328" b="16433"/>
          <a:stretch/>
        </p:blipFill>
        <p:spPr bwMode="auto">
          <a:xfrm>
            <a:off x="381001" y="189186"/>
            <a:ext cx="8077200" cy="6422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63000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52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4" t="16524" r="12419" b="42340"/>
          <a:stretch/>
        </p:blipFill>
        <p:spPr bwMode="auto">
          <a:xfrm>
            <a:off x="228600" y="381000"/>
            <a:ext cx="8276897" cy="376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14844" r="33707" b="61934"/>
          <a:stretch/>
        </p:blipFill>
        <p:spPr bwMode="auto">
          <a:xfrm>
            <a:off x="228600" y="4267200"/>
            <a:ext cx="6716111" cy="2264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55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21660" r="19828" b="49407"/>
          <a:stretch/>
        </p:blipFill>
        <p:spPr bwMode="auto">
          <a:xfrm>
            <a:off x="260131" y="1371600"/>
            <a:ext cx="8534400" cy="2866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43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13254" r="19828" b="50539"/>
          <a:stretch/>
        </p:blipFill>
        <p:spPr bwMode="auto">
          <a:xfrm>
            <a:off x="294289" y="1371600"/>
            <a:ext cx="8534400" cy="3586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41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20366" r="19957" b="68724"/>
          <a:stretch/>
        </p:blipFill>
        <p:spPr bwMode="auto">
          <a:xfrm>
            <a:off x="181303" y="1981200"/>
            <a:ext cx="8686800" cy="1089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4" t="58648" r="31638" b="30199"/>
          <a:stretch/>
        </p:blipFill>
        <p:spPr bwMode="auto">
          <a:xfrm>
            <a:off x="1552901" y="3505200"/>
            <a:ext cx="3857297" cy="11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29600" y="5867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01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0" t="29094" r="12457" b="48599"/>
          <a:stretch/>
        </p:blipFill>
        <p:spPr bwMode="auto">
          <a:xfrm>
            <a:off x="304800" y="1981200"/>
            <a:ext cx="8502924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1722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58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8" t="12609" r="12586" b="46497"/>
          <a:stretch/>
        </p:blipFill>
        <p:spPr bwMode="auto">
          <a:xfrm>
            <a:off x="304800" y="533400"/>
            <a:ext cx="8544911" cy="3988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6" t="34240" r="19223" b="57032"/>
          <a:stretch/>
        </p:blipFill>
        <p:spPr bwMode="auto">
          <a:xfrm>
            <a:off x="152400" y="4724400"/>
            <a:ext cx="8450317" cy="8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1722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03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t="19720" r="12457" b="28394"/>
          <a:stretch/>
        </p:blipFill>
        <p:spPr bwMode="auto">
          <a:xfrm>
            <a:off x="304800" y="685800"/>
            <a:ext cx="8619857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23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0" t="22306" r="12198" b="56035"/>
          <a:stretch/>
        </p:blipFill>
        <p:spPr bwMode="auto">
          <a:xfrm>
            <a:off x="228600" y="1981200"/>
            <a:ext cx="8403020" cy="2112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81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2" t="21174" r="19827" b="49407"/>
          <a:stretch/>
        </p:blipFill>
        <p:spPr bwMode="auto">
          <a:xfrm>
            <a:off x="333704" y="1752600"/>
            <a:ext cx="8434553" cy="286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00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3" t="14547" r="19181" b="25484"/>
          <a:stretch/>
        </p:blipFill>
        <p:spPr bwMode="auto">
          <a:xfrm>
            <a:off x="228600" y="533400"/>
            <a:ext cx="8544910" cy="584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38240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6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1" t="15194" r="19569" b="59590"/>
          <a:stretch/>
        </p:blipFill>
        <p:spPr bwMode="auto">
          <a:xfrm>
            <a:off x="378372" y="1143000"/>
            <a:ext cx="8305800" cy="241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7" t="41514" r="33190" b="55415"/>
          <a:stretch/>
        </p:blipFill>
        <p:spPr bwMode="auto">
          <a:xfrm>
            <a:off x="378372" y="4277710"/>
            <a:ext cx="5644055" cy="29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1722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16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0" t="17457" r="12328" b="28395"/>
          <a:stretch/>
        </p:blipFill>
        <p:spPr bwMode="auto">
          <a:xfrm>
            <a:off x="357352" y="762000"/>
            <a:ext cx="8387255" cy="528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21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t="23599" r="11293" b="42457"/>
          <a:stretch/>
        </p:blipFill>
        <p:spPr bwMode="auto">
          <a:xfrm>
            <a:off x="304800" y="1447800"/>
            <a:ext cx="8560677" cy="3310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6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7" t="17780" r="12069" b="71067"/>
          <a:stretch/>
        </p:blipFill>
        <p:spPr bwMode="auto">
          <a:xfrm>
            <a:off x="317939" y="1797269"/>
            <a:ext cx="8371491" cy="1087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7" t="44909" r="19483" b="34079"/>
          <a:stretch/>
        </p:blipFill>
        <p:spPr bwMode="auto">
          <a:xfrm>
            <a:off x="312684" y="2963915"/>
            <a:ext cx="8434552" cy="2049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26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8" t="26993" r="43363" b="59267"/>
          <a:stretch/>
        </p:blipFill>
        <p:spPr bwMode="auto">
          <a:xfrm>
            <a:off x="381000" y="2133600"/>
            <a:ext cx="8157876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6096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30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9" t="16811" r="19440" b="7058"/>
          <a:stretch/>
        </p:blipFill>
        <p:spPr bwMode="auto">
          <a:xfrm>
            <a:off x="990600" y="381001"/>
            <a:ext cx="7162799" cy="630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42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2" t="14386" r="26681" b="58297"/>
          <a:stretch/>
        </p:blipFill>
        <p:spPr bwMode="auto">
          <a:xfrm>
            <a:off x="381000" y="1295400"/>
            <a:ext cx="827559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096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58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7317" r="12068" b="31303"/>
          <a:stretch/>
        </p:blipFill>
        <p:spPr bwMode="auto">
          <a:xfrm>
            <a:off x="228600" y="1295400"/>
            <a:ext cx="8534994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1722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06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 t="14547" r="15043" b="48114"/>
          <a:stretch/>
        </p:blipFill>
        <p:spPr bwMode="auto">
          <a:xfrm>
            <a:off x="304800" y="1371600"/>
            <a:ext cx="8411688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75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0" t="30711" r="27069" b="34537"/>
          <a:stretch/>
        </p:blipFill>
        <p:spPr bwMode="auto">
          <a:xfrm>
            <a:off x="533399" y="1300656"/>
            <a:ext cx="7841571" cy="4033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7497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48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22144" r="19957" b="50701"/>
          <a:stretch/>
        </p:blipFill>
        <p:spPr bwMode="auto">
          <a:xfrm>
            <a:off x="199694" y="1905000"/>
            <a:ext cx="8355725" cy="2648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55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1" t="14386" r="19828" b="33243"/>
          <a:stretch/>
        </p:blipFill>
        <p:spPr bwMode="auto">
          <a:xfrm>
            <a:off x="228600" y="838200"/>
            <a:ext cx="868186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26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16488" r="19698" b="62845"/>
          <a:stretch/>
        </p:blipFill>
        <p:spPr bwMode="auto">
          <a:xfrm>
            <a:off x="269457" y="838201"/>
            <a:ext cx="8188743" cy="196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9" t="29876" r="12500" b="44262"/>
          <a:stretch/>
        </p:blipFill>
        <p:spPr bwMode="auto">
          <a:xfrm>
            <a:off x="269457" y="2806261"/>
            <a:ext cx="8036343" cy="2403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8" t="16461" r="30862" b="72387"/>
          <a:stretch/>
        </p:blipFill>
        <p:spPr bwMode="auto">
          <a:xfrm>
            <a:off x="277341" y="5486400"/>
            <a:ext cx="6504460" cy="99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32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1" t="17618" r="12845" b="27909"/>
          <a:stretch/>
        </p:blipFill>
        <p:spPr bwMode="auto">
          <a:xfrm>
            <a:off x="457200" y="838200"/>
            <a:ext cx="8355725" cy="5312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83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9" t="13093" r="12974" b="59590"/>
          <a:stretch/>
        </p:blipFill>
        <p:spPr bwMode="auto">
          <a:xfrm>
            <a:off x="228600" y="1828800"/>
            <a:ext cx="8627940" cy="276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46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6" t="13740" r="12328" b="80280"/>
          <a:stretch/>
        </p:blipFill>
        <p:spPr bwMode="auto">
          <a:xfrm>
            <a:off x="74884" y="1694790"/>
            <a:ext cx="8544911" cy="58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8" t="23410" r="19871" b="44747"/>
          <a:stretch/>
        </p:blipFill>
        <p:spPr bwMode="auto">
          <a:xfrm>
            <a:off x="249620" y="2270230"/>
            <a:ext cx="8195441" cy="301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45061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15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1" t="15517" r="19699" b="54903"/>
          <a:stretch/>
        </p:blipFill>
        <p:spPr bwMode="auto">
          <a:xfrm>
            <a:off x="228600" y="1665890"/>
            <a:ext cx="8450318" cy="2885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26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18104" r="18793" b="16595"/>
          <a:stretch/>
        </p:blipFill>
        <p:spPr bwMode="auto">
          <a:xfrm>
            <a:off x="381000" y="304800"/>
            <a:ext cx="7972097" cy="595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86800" y="6477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06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3" t="14547" r="19827" b="50539"/>
          <a:stretch/>
        </p:blipFill>
        <p:spPr bwMode="auto">
          <a:xfrm>
            <a:off x="432698" y="1713186"/>
            <a:ext cx="8229600" cy="331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1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83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18426" r="24095" b="66703"/>
          <a:stretch/>
        </p:blipFill>
        <p:spPr bwMode="auto">
          <a:xfrm>
            <a:off x="380999" y="2130971"/>
            <a:ext cx="7851229" cy="1450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6" t="42699" r="12500" b="48303"/>
          <a:stretch/>
        </p:blipFill>
        <p:spPr bwMode="auto">
          <a:xfrm>
            <a:off x="228600" y="3581399"/>
            <a:ext cx="8371490" cy="877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86800" y="6477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90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0" t="17618" r="12457" b="34375"/>
          <a:stretch/>
        </p:blipFill>
        <p:spPr bwMode="auto">
          <a:xfrm>
            <a:off x="304800" y="1066800"/>
            <a:ext cx="8582888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63000" y="6477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98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0" t="16649" r="12198" b="28556"/>
          <a:stretch/>
        </p:blipFill>
        <p:spPr bwMode="auto">
          <a:xfrm>
            <a:off x="228600" y="990600"/>
            <a:ext cx="8403020" cy="534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31620" y="633511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14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22306" r="19957" b="31466"/>
          <a:stretch/>
        </p:blipFill>
        <p:spPr bwMode="auto">
          <a:xfrm>
            <a:off x="344212" y="1143000"/>
            <a:ext cx="8355725" cy="450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99937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01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20205" r="30173" b="33243"/>
          <a:stretch/>
        </p:blipFill>
        <p:spPr bwMode="auto">
          <a:xfrm>
            <a:off x="457200" y="914400"/>
            <a:ext cx="7790656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00256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44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074" y="3124200"/>
            <a:ext cx="3567931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449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9" t="15841" r="58621" b="67834"/>
          <a:stretch/>
        </p:blipFill>
        <p:spPr bwMode="auto">
          <a:xfrm>
            <a:off x="228600" y="2743200"/>
            <a:ext cx="6555829" cy="2854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43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1" y="990600"/>
            <a:ext cx="2516901" cy="3823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60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9" t="15679" r="12974" b="4634"/>
          <a:stretch/>
        </p:blipFill>
        <p:spPr bwMode="auto">
          <a:xfrm>
            <a:off x="906517" y="228600"/>
            <a:ext cx="6858000" cy="641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477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37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 t="19074" r="23319" b="51671"/>
          <a:stretch/>
        </p:blipFill>
        <p:spPr bwMode="auto">
          <a:xfrm>
            <a:off x="381000" y="1524000"/>
            <a:ext cx="8261596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42596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44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05000"/>
            <a:ext cx="2854060" cy="428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39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3" t="21821" r="30173" b="19828"/>
          <a:stretch/>
        </p:blipFill>
        <p:spPr bwMode="auto">
          <a:xfrm>
            <a:off x="762000" y="685800"/>
            <a:ext cx="7162800" cy="583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52275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51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2" t="26508" r="15819" b="49569"/>
          <a:stretch/>
        </p:blipFill>
        <p:spPr bwMode="auto">
          <a:xfrm>
            <a:off x="533400" y="1676400"/>
            <a:ext cx="7788166" cy="233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21566" y="6019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53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1" t="12607" r="30561" b="31952"/>
          <a:stretch/>
        </p:blipFill>
        <p:spPr bwMode="auto">
          <a:xfrm>
            <a:off x="533400" y="685800"/>
            <a:ext cx="7430722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45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"/>
          <a:stretch/>
        </p:blipFill>
        <p:spPr bwMode="auto">
          <a:xfrm>
            <a:off x="4495800" y="3831021"/>
            <a:ext cx="3828127" cy="24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99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2" t="13416" r="18405" b="7059"/>
          <a:stretch/>
        </p:blipFill>
        <p:spPr bwMode="auto">
          <a:xfrm>
            <a:off x="1219200" y="289035"/>
            <a:ext cx="6019799" cy="6261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458200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02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18104" r="23447" b="49245"/>
          <a:stretch/>
        </p:blipFill>
        <p:spPr bwMode="auto">
          <a:xfrm>
            <a:off x="228600" y="1219200"/>
            <a:ext cx="8021371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78571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46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74" y="3620814"/>
            <a:ext cx="382632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07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1" t="21982" r="30043" b="31196"/>
          <a:stretch/>
        </p:blipFill>
        <p:spPr bwMode="auto">
          <a:xfrm>
            <a:off x="609600" y="990600"/>
            <a:ext cx="75405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85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1" t="70312" r="31466" b="5280"/>
          <a:stretch/>
        </p:blipFill>
        <p:spPr bwMode="auto">
          <a:xfrm>
            <a:off x="380999" y="1676400"/>
            <a:ext cx="8290157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71156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47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"/>
          <a:stretch/>
        </p:blipFill>
        <p:spPr bwMode="auto">
          <a:xfrm>
            <a:off x="4526077" y="2209800"/>
            <a:ext cx="3267075" cy="332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88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1" t="16325" r="19570" b="70421"/>
          <a:stretch/>
        </p:blipFill>
        <p:spPr bwMode="auto">
          <a:xfrm>
            <a:off x="241738" y="1066800"/>
            <a:ext cx="8450318" cy="129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51697" r="23750" b="14844"/>
          <a:stretch/>
        </p:blipFill>
        <p:spPr bwMode="auto">
          <a:xfrm>
            <a:off x="890752" y="2514600"/>
            <a:ext cx="5486400" cy="326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92056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09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7" t="33297" r="23060" b="38093"/>
          <a:stretch/>
        </p:blipFill>
        <p:spPr bwMode="auto">
          <a:xfrm>
            <a:off x="404648" y="1600200"/>
            <a:ext cx="8256294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60942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193" y="2221268"/>
            <a:ext cx="3684750" cy="241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51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 t="12913" r="12457" b="46013"/>
          <a:stretch/>
        </p:blipFill>
        <p:spPr bwMode="auto">
          <a:xfrm>
            <a:off x="228600" y="407454"/>
            <a:ext cx="8515152" cy="408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76400"/>
            <a:ext cx="4685965" cy="3297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096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27155" r="58750" b="44073"/>
          <a:stretch/>
        </p:blipFill>
        <p:spPr bwMode="auto">
          <a:xfrm>
            <a:off x="533400" y="1219200"/>
            <a:ext cx="536310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1722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49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123" y="609600"/>
            <a:ext cx="2822629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944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1" t="21174" r="55647" b="50378"/>
          <a:stretch/>
        </p:blipFill>
        <p:spPr bwMode="auto">
          <a:xfrm>
            <a:off x="228600" y="1245476"/>
            <a:ext cx="600854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53400" y="6096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49</a:t>
            </a:r>
            <a:endParaRPr lang="en-US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710" y="228600"/>
            <a:ext cx="2144713" cy="569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8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 t="16779" r="12335" b="17119"/>
          <a:stretch/>
        </p:blipFill>
        <p:spPr bwMode="auto">
          <a:xfrm>
            <a:off x="509752" y="381000"/>
            <a:ext cx="8166539" cy="614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63000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4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3" t="51401" r="53448" b="19827"/>
          <a:stretch/>
        </p:blipFill>
        <p:spPr bwMode="auto">
          <a:xfrm>
            <a:off x="113619" y="1258614"/>
            <a:ext cx="687769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6096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49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253" y="1923777"/>
            <a:ext cx="3440113" cy="308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82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3" t="13094" r="35991" b="64116"/>
          <a:stretch/>
        </p:blipFill>
        <p:spPr bwMode="auto">
          <a:xfrm>
            <a:off x="304800" y="1331675"/>
            <a:ext cx="7241628" cy="247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8" t="19046" r="35517" b="63013"/>
          <a:stretch/>
        </p:blipFill>
        <p:spPr bwMode="auto">
          <a:xfrm>
            <a:off x="475593" y="4540639"/>
            <a:ext cx="6088119" cy="198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6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49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456865"/>
            <a:ext cx="2256602" cy="339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58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1" t="15356" r="54741" b="55549"/>
          <a:stretch/>
        </p:blipFill>
        <p:spPr bwMode="auto">
          <a:xfrm>
            <a:off x="228600" y="1509622"/>
            <a:ext cx="5221015" cy="456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932" y="3657600"/>
            <a:ext cx="3293455" cy="2414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886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1" t="18265" r="46207" b="53125"/>
          <a:stretch/>
        </p:blipFill>
        <p:spPr bwMode="auto">
          <a:xfrm>
            <a:off x="228600" y="1895960"/>
            <a:ext cx="702589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29600" y="6096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983" y="109228"/>
            <a:ext cx="3042321" cy="357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90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2" t="16001" r="35473" b="68158"/>
          <a:stretch/>
        </p:blipFill>
        <p:spPr bwMode="auto">
          <a:xfrm>
            <a:off x="300512" y="2958662"/>
            <a:ext cx="7728856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61722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699" y="3810000"/>
            <a:ext cx="2994805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86103"/>
            <a:ext cx="2205037" cy="2275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2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2" t="15194" r="30431" b="66218"/>
          <a:stretch/>
        </p:blipFill>
        <p:spPr bwMode="auto">
          <a:xfrm>
            <a:off x="304797" y="1363717"/>
            <a:ext cx="734700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7268" r="54870" b="64952"/>
          <a:stretch/>
        </p:blipFill>
        <p:spPr bwMode="auto">
          <a:xfrm>
            <a:off x="525514" y="3497317"/>
            <a:ext cx="506931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1722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51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843" y="2430517"/>
            <a:ext cx="2245917" cy="335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562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3" t="18588" r="61206" b="55711"/>
          <a:stretch/>
        </p:blipFill>
        <p:spPr bwMode="auto">
          <a:xfrm>
            <a:off x="152400" y="1567581"/>
            <a:ext cx="5166917" cy="37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61722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51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117" y="1250731"/>
            <a:ext cx="3100387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101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4" t="15032" r="39483" b="45851"/>
          <a:stretch/>
        </p:blipFill>
        <p:spPr bwMode="auto">
          <a:xfrm>
            <a:off x="396766" y="914400"/>
            <a:ext cx="769683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51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72551" y="2666999"/>
            <a:ext cx="3664628" cy="343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41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5" t="14063" r="59736" b="59267"/>
          <a:stretch/>
        </p:blipFill>
        <p:spPr bwMode="auto">
          <a:xfrm>
            <a:off x="152400" y="2412859"/>
            <a:ext cx="5523348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1722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51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855" y="406400"/>
            <a:ext cx="4381104" cy="283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04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0" t="20205" r="12457" b="7705"/>
          <a:stretch/>
        </p:blipFill>
        <p:spPr bwMode="auto">
          <a:xfrm>
            <a:off x="609600" y="228600"/>
            <a:ext cx="7543800" cy="633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47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0" t="31034" r="12328" b="36154"/>
          <a:stretch/>
        </p:blipFill>
        <p:spPr bwMode="auto">
          <a:xfrm>
            <a:off x="186557" y="1239251"/>
            <a:ext cx="8534400" cy="325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8" t="61072" r="18966" b="30684"/>
          <a:stretch/>
        </p:blipFill>
        <p:spPr bwMode="auto">
          <a:xfrm>
            <a:off x="157654" y="4495800"/>
            <a:ext cx="7919545" cy="74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34400" y="6096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74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t="15840" r="11939" b="42080"/>
          <a:stretch/>
        </p:blipFill>
        <p:spPr bwMode="auto">
          <a:xfrm>
            <a:off x="152400" y="1045779"/>
            <a:ext cx="8818518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44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62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7" t="17133" r="11810" b="67350"/>
          <a:stretch/>
        </p:blipFill>
        <p:spPr bwMode="auto">
          <a:xfrm>
            <a:off x="228600" y="1229710"/>
            <a:ext cx="8403021" cy="151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3" t="27290" r="27370" b="49920"/>
          <a:stretch/>
        </p:blipFill>
        <p:spPr bwMode="auto">
          <a:xfrm>
            <a:off x="667406" y="2743200"/>
            <a:ext cx="6463863" cy="222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1722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23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9" t="18750" r="19957" b="31465"/>
          <a:stretch/>
        </p:blipFill>
        <p:spPr bwMode="auto">
          <a:xfrm>
            <a:off x="336330" y="990600"/>
            <a:ext cx="8539101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86800" y="6477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24228" r="43756" b="49695"/>
          <a:stretch/>
        </p:blipFill>
        <p:spPr bwMode="auto">
          <a:xfrm>
            <a:off x="152400" y="1524000"/>
            <a:ext cx="8381545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019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52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1" t="53017" r="20086" b="36962"/>
          <a:stretch/>
        </p:blipFill>
        <p:spPr bwMode="auto">
          <a:xfrm>
            <a:off x="152400" y="1600200"/>
            <a:ext cx="8534400" cy="99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 t="38120" r="20258" b="35371"/>
          <a:stretch/>
        </p:blipFill>
        <p:spPr bwMode="auto">
          <a:xfrm>
            <a:off x="609600" y="2592944"/>
            <a:ext cx="7409793" cy="258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868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04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0" t="19396" r="12457" b="58297"/>
          <a:stretch/>
        </p:blipFill>
        <p:spPr bwMode="auto">
          <a:xfrm>
            <a:off x="152400" y="2057400"/>
            <a:ext cx="8534954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0" y="62484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73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1" t="20205" r="26293" b="39897"/>
          <a:stretch/>
        </p:blipFill>
        <p:spPr bwMode="auto">
          <a:xfrm>
            <a:off x="381000" y="1143000"/>
            <a:ext cx="828517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05800" y="6324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15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 t="19396" r="11810" b="57651"/>
          <a:stretch/>
        </p:blipFill>
        <p:spPr bwMode="auto">
          <a:xfrm>
            <a:off x="304800" y="914400"/>
            <a:ext cx="8434553" cy="2238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0" t="29553" r="20000" b="38605"/>
          <a:stretch/>
        </p:blipFill>
        <p:spPr bwMode="auto">
          <a:xfrm>
            <a:off x="246994" y="3153104"/>
            <a:ext cx="8258503" cy="303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05497" y="6477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95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3" t="16164" r="19957" b="47306"/>
          <a:stretch/>
        </p:blipFill>
        <p:spPr bwMode="auto">
          <a:xfrm>
            <a:off x="254875" y="1676400"/>
            <a:ext cx="8450317" cy="356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8200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61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9" t="22306" r="35086" b="56681"/>
          <a:stretch/>
        </p:blipFill>
        <p:spPr bwMode="auto">
          <a:xfrm>
            <a:off x="381000" y="1187666"/>
            <a:ext cx="8225600" cy="2582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8" t="58809" r="40172" b="31331"/>
          <a:stretch/>
        </p:blipFill>
        <p:spPr bwMode="auto">
          <a:xfrm>
            <a:off x="762000" y="5226268"/>
            <a:ext cx="6096000" cy="983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86800" y="64008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96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</Words>
  <Application>Microsoft Office PowerPoint</Application>
  <PresentationFormat>On-screen Show (4:3)</PresentationFormat>
  <Paragraphs>112</Paragraphs>
  <Slides>109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CSB/SJU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MCL Student Worker</dc:creator>
  <cp:lastModifiedBy>Thamert, Mark</cp:lastModifiedBy>
  <cp:revision>39</cp:revision>
  <dcterms:created xsi:type="dcterms:W3CDTF">2011-06-06T15:47:58Z</dcterms:created>
  <dcterms:modified xsi:type="dcterms:W3CDTF">2011-08-08T15:31:08Z</dcterms:modified>
</cp:coreProperties>
</file>