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4" r:id="rId9"/>
    <p:sldId id="265" r:id="rId10"/>
    <p:sldId id="266" r:id="rId11"/>
    <p:sldId id="280" r:id="rId12"/>
    <p:sldId id="279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88" r:id="rId26"/>
    <p:sldId id="263" r:id="rId27"/>
    <p:sldId id="281" r:id="rId28"/>
    <p:sldId id="282" r:id="rId29"/>
    <p:sldId id="283" r:id="rId30"/>
    <p:sldId id="284" r:id="rId31"/>
    <p:sldId id="287" r:id="rId32"/>
    <p:sldId id="285" r:id="rId33"/>
    <p:sldId id="286" r:id="rId34"/>
    <p:sldId id="289" r:id="rId35"/>
    <p:sldId id="290" r:id="rId36"/>
    <p:sldId id="291" r:id="rId37"/>
    <p:sldId id="292" r:id="rId38"/>
    <p:sldId id="293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09" r:id="rId54"/>
    <p:sldId id="310" r:id="rId5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-1218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6C035A-AA20-4EE2-8B2D-E4CAE72F2E27}" type="datetimeFigureOut">
              <a:rPr lang="en-US" smtClean="0"/>
              <a:t>11/8/2011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C9D4C8-E5D8-4431-9C94-4CD0737FBA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1743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C9D4C8-E5D8-4431-9C94-4CD0737FBAD2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31401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C9D4C8-E5D8-4431-9C94-4CD0737FBAD2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75914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61B4B-BDE2-45F4-AC7A-9CF63C1A9405}" type="datetimeFigureOut">
              <a:rPr lang="en-US" smtClean="0"/>
              <a:t>11/8/2011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DEA44-3FF7-4EE8-8658-7999ED5FAF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3885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61B4B-BDE2-45F4-AC7A-9CF63C1A9405}" type="datetimeFigureOut">
              <a:rPr lang="en-US" smtClean="0"/>
              <a:t>11/8/2011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DEA44-3FF7-4EE8-8658-7999ED5FAF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97539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61B4B-BDE2-45F4-AC7A-9CF63C1A9405}" type="datetimeFigureOut">
              <a:rPr lang="en-US" smtClean="0"/>
              <a:t>11/8/2011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DEA44-3FF7-4EE8-8658-7999ED5FAF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46132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61B4B-BDE2-45F4-AC7A-9CF63C1A9405}" type="datetimeFigureOut">
              <a:rPr lang="en-US" smtClean="0"/>
              <a:t>11/8/2011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DEA44-3FF7-4EE8-8658-7999ED5FAF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0845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61B4B-BDE2-45F4-AC7A-9CF63C1A9405}" type="datetimeFigureOut">
              <a:rPr lang="en-US" smtClean="0"/>
              <a:t>11/8/2011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DEA44-3FF7-4EE8-8658-7999ED5FAF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99712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61B4B-BDE2-45F4-AC7A-9CF63C1A9405}" type="datetimeFigureOut">
              <a:rPr lang="en-US" smtClean="0"/>
              <a:t>11/8/2011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DEA44-3FF7-4EE8-8658-7999ED5FAF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58167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61B4B-BDE2-45F4-AC7A-9CF63C1A9405}" type="datetimeFigureOut">
              <a:rPr lang="en-US" smtClean="0"/>
              <a:t>11/8/2011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DEA44-3FF7-4EE8-8658-7999ED5FAF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87082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61B4B-BDE2-45F4-AC7A-9CF63C1A9405}" type="datetimeFigureOut">
              <a:rPr lang="en-US" smtClean="0"/>
              <a:t>11/8/2011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DEA44-3FF7-4EE8-8658-7999ED5FAF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34355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61B4B-BDE2-45F4-AC7A-9CF63C1A9405}" type="datetimeFigureOut">
              <a:rPr lang="en-US" smtClean="0"/>
              <a:t>11/8/2011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DEA44-3FF7-4EE8-8658-7999ED5FAF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92301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61B4B-BDE2-45F4-AC7A-9CF63C1A9405}" type="datetimeFigureOut">
              <a:rPr lang="en-US" smtClean="0"/>
              <a:t>11/8/2011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DEA44-3FF7-4EE8-8658-7999ED5FAF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90801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61B4B-BDE2-45F4-AC7A-9CF63C1A9405}" type="datetimeFigureOut">
              <a:rPr lang="en-US" smtClean="0"/>
              <a:t>11/8/2011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DEA44-3FF7-4EE8-8658-7999ED5FAF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88527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661B4B-BDE2-45F4-AC7A-9CF63C1A9405}" type="datetimeFigureOut">
              <a:rPr lang="en-US" smtClean="0"/>
              <a:t>11/8/2011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2DEA44-3FF7-4EE8-8658-7999ED5FAF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05062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8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3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63" t="18555" r="16406" b="7812"/>
          <a:stretch/>
        </p:blipFill>
        <p:spPr bwMode="auto">
          <a:xfrm>
            <a:off x="838200" y="228600"/>
            <a:ext cx="7772400" cy="63561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676400" y="381000"/>
            <a:ext cx="2133600" cy="6756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054582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82" t="15039" r="14688" b="29687"/>
          <a:stretch/>
        </p:blipFill>
        <p:spPr bwMode="auto">
          <a:xfrm>
            <a:off x="76199" y="914400"/>
            <a:ext cx="8862087" cy="556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95961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43" t="33789" r="11563" b="16601"/>
          <a:stretch/>
        </p:blipFill>
        <p:spPr bwMode="auto">
          <a:xfrm>
            <a:off x="0" y="762000"/>
            <a:ext cx="8667750" cy="4838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12460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31" t="35351" r="15469" b="16797"/>
          <a:stretch/>
        </p:blipFill>
        <p:spPr bwMode="auto">
          <a:xfrm>
            <a:off x="609600" y="1295400"/>
            <a:ext cx="8534400" cy="466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76697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45" t="12110" r="13124" b="4688"/>
          <a:stretch/>
        </p:blipFill>
        <p:spPr bwMode="auto">
          <a:xfrm>
            <a:off x="368359" y="228600"/>
            <a:ext cx="7937441" cy="63147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458200" y="6248400"/>
            <a:ext cx="2648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1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452312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93" t="21093" r="11720" b="5469"/>
          <a:stretch/>
        </p:blipFill>
        <p:spPr bwMode="auto">
          <a:xfrm>
            <a:off x="466724" y="152399"/>
            <a:ext cx="8305800" cy="65334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458200" y="6400800"/>
            <a:ext cx="2952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8013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19" t="14257" r="9218" b="29689"/>
          <a:stretch/>
        </p:blipFill>
        <p:spPr bwMode="auto">
          <a:xfrm>
            <a:off x="152400" y="381000"/>
            <a:ext cx="8846634" cy="579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686800" y="6324600"/>
            <a:ext cx="296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52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62" t="43555" r="16094" b="18164"/>
          <a:stretch/>
        </p:blipFill>
        <p:spPr bwMode="auto">
          <a:xfrm>
            <a:off x="217055" y="1219200"/>
            <a:ext cx="8705947" cy="426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305800" y="6096000"/>
            <a:ext cx="296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5030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43" t="12110" r="15000" b="31446"/>
          <a:stretch/>
        </p:blipFill>
        <p:spPr bwMode="auto">
          <a:xfrm>
            <a:off x="304801" y="457200"/>
            <a:ext cx="8458200" cy="556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534400" y="6248400"/>
            <a:ext cx="296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9581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06" t="20703" r="15313" b="34571"/>
          <a:stretch/>
        </p:blipFill>
        <p:spPr bwMode="auto">
          <a:xfrm>
            <a:off x="304800" y="571500"/>
            <a:ext cx="8801100" cy="544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382000" y="6019800"/>
            <a:ext cx="296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3534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00" t="39844" r="10781" b="27344"/>
          <a:stretch/>
        </p:blipFill>
        <p:spPr bwMode="auto">
          <a:xfrm>
            <a:off x="228600" y="1219200"/>
            <a:ext cx="874395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229600" y="5943600"/>
            <a:ext cx="308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6942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81" t="30274" r="18281" b="18360"/>
          <a:stretch/>
        </p:blipFill>
        <p:spPr bwMode="auto">
          <a:xfrm>
            <a:off x="662866" y="1219200"/>
            <a:ext cx="7924800" cy="45907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60184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19" t="16211" r="11406" b="51562"/>
          <a:stretch/>
        </p:blipFill>
        <p:spPr bwMode="auto">
          <a:xfrm>
            <a:off x="228600" y="685800"/>
            <a:ext cx="8763000" cy="48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458200" y="6096000"/>
            <a:ext cx="308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463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43" t="15234" r="11563" b="42383"/>
          <a:stretch/>
        </p:blipFill>
        <p:spPr bwMode="auto">
          <a:xfrm>
            <a:off x="457200" y="381000"/>
            <a:ext cx="8001000" cy="4642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99" t="15039" r="25732" b="67936"/>
          <a:stretch/>
        </p:blipFill>
        <p:spPr bwMode="auto">
          <a:xfrm>
            <a:off x="419100" y="5023338"/>
            <a:ext cx="6884379" cy="1529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458200" y="6172200"/>
            <a:ext cx="308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1244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31" t="59441" r="18125" b="10937"/>
          <a:stretch/>
        </p:blipFill>
        <p:spPr bwMode="auto">
          <a:xfrm>
            <a:off x="152400" y="1981200"/>
            <a:ext cx="8607527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305800" y="5867400"/>
            <a:ext cx="2984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9654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56" t="13477" r="19063" b="29688"/>
          <a:stretch/>
        </p:blipFill>
        <p:spPr bwMode="auto">
          <a:xfrm>
            <a:off x="152400" y="381000"/>
            <a:ext cx="8629650" cy="586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382000" y="6248400"/>
            <a:ext cx="2984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5076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9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62" t="50000" r="18594" b="10938"/>
          <a:stretch/>
        </p:blipFill>
        <p:spPr bwMode="auto">
          <a:xfrm>
            <a:off x="228600" y="1219200"/>
            <a:ext cx="8855964" cy="396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305800" y="5943600"/>
            <a:ext cx="2984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241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19" t="56055" r="12187" b="24219"/>
          <a:stretch/>
        </p:blipFill>
        <p:spPr bwMode="auto">
          <a:xfrm>
            <a:off x="152400" y="1600200"/>
            <a:ext cx="8667750" cy="205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382000" y="5867400"/>
            <a:ext cx="311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5548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3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57" t="12110" r="12499" b="34961"/>
          <a:stretch/>
        </p:blipFill>
        <p:spPr bwMode="auto">
          <a:xfrm>
            <a:off x="381000" y="381000"/>
            <a:ext cx="8515350" cy="579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534400" y="6172200"/>
            <a:ext cx="311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588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31" t="29101" r="11719" b="41797"/>
          <a:stretch/>
        </p:blipFill>
        <p:spPr bwMode="auto">
          <a:xfrm>
            <a:off x="171450" y="1066800"/>
            <a:ext cx="86868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458200" y="6019800"/>
            <a:ext cx="311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8909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99" t="57226" r="25001" b="12696"/>
          <a:stretch/>
        </p:blipFill>
        <p:spPr bwMode="auto">
          <a:xfrm>
            <a:off x="0" y="685800"/>
            <a:ext cx="8811492" cy="365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534400" y="6096000"/>
            <a:ext cx="311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4324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95" t="59180" r="19061" b="14258"/>
          <a:stretch/>
        </p:blipFill>
        <p:spPr bwMode="auto">
          <a:xfrm>
            <a:off x="299234" y="1447799"/>
            <a:ext cx="8528835" cy="2946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534400" y="6172200"/>
            <a:ext cx="2936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5426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13" t="17774" r="11250" b="5664"/>
          <a:stretch/>
        </p:blipFill>
        <p:spPr bwMode="auto">
          <a:xfrm>
            <a:off x="838200" y="304800"/>
            <a:ext cx="7543800" cy="6291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20996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9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50" t="14258" r="18594" b="63867"/>
          <a:stretch/>
        </p:blipFill>
        <p:spPr bwMode="auto">
          <a:xfrm>
            <a:off x="247650" y="2286000"/>
            <a:ext cx="8541884" cy="220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229600" y="6096000"/>
            <a:ext cx="2936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9887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38" t="36523" r="23750" b="6250"/>
          <a:stretch/>
        </p:blipFill>
        <p:spPr bwMode="auto">
          <a:xfrm>
            <a:off x="685800" y="228599"/>
            <a:ext cx="7924800" cy="60154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610600" y="6244056"/>
            <a:ext cx="2936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217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31" t="17187" r="12031" b="40039"/>
          <a:stretch/>
        </p:blipFill>
        <p:spPr bwMode="auto">
          <a:xfrm>
            <a:off x="95250" y="1066800"/>
            <a:ext cx="8906870" cy="464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458200" y="6096000"/>
            <a:ext cx="311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9554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13" t="44532" r="10938" b="4687"/>
          <a:stretch/>
        </p:blipFill>
        <p:spPr bwMode="auto">
          <a:xfrm>
            <a:off x="209549" y="457200"/>
            <a:ext cx="8934451" cy="50942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610600" y="6096000"/>
            <a:ext cx="76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267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81" t="65039" r="12032" b="8203"/>
          <a:stretch/>
        </p:blipFill>
        <p:spPr bwMode="auto">
          <a:xfrm>
            <a:off x="266700" y="1905000"/>
            <a:ext cx="8343900" cy="27054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458200" y="5943600"/>
            <a:ext cx="311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0010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25" t="55078" r="16562" b="5469"/>
          <a:stretch/>
        </p:blipFill>
        <p:spPr bwMode="auto">
          <a:xfrm>
            <a:off x="361950" y="1066800"/>
            <a:ext cx="8446698" cy="38100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229600" y="5867400"/>
            <a:ext cx="311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6054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13672" r="19062" b="61328"/>
          <a:stretch/>
        </p:blipFill>
        <p:spPr bwMode="auto">
          <a:xfrm>
            <a:off x="381000" y="1371600"/>
            <a:ext cx="8407849" cy="266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534400" y="6019800"/>
            <a:ext cx="311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7096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12" t="15234" r="19063" b="51758"/>
          <a:stretch/>
        </p:blipFill>
        <p:spPr bwMode="auto">
          <a:xfrm>
            <a:off x="176748" y="1219200"/>
            <a:ext cx="8394874" cy="335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382000" y="6096000"/>
            <a:ext cx="311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4326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81" t="42772" r="19844" b="21095"/>
          <a:stretch/>
        </p:blipFill>
        <p:spPr bwMode="auto">
          <a:xfrm>
            <a:off x="152400" y="457200"/>
            <a:ext cx="8382000" cy="3706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91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86200"/>
            <a:ext cx="7086600" cy="18925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305800" y="6019800"/>
            <a:ext cx="311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8852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56" t="41211" r="11719" b="6054"/>
          <a:stretch/>
        </p:blipFill>
        <p:spPr bwMode="auto">
          <a:xfrm>
            <a:off x="214489" y="381000"/>
            <a:ext cx="8929511" cy="533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458200" y="6248400"/>
            <a:ext cx="3914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</a:t>
            </a:r>
            <a:r>
              <a:rPr lang="en-US" dirty="0" smtClean="0"/>
              <a:t>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551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31" t="23437" r="11563" b="29687"/>
          <a:stretch/>
        </p:blipFill>
        <p:spPr bwMode="auto">
          <a:xfrm>
            <a:off x="787082" y="1752600"/>
            <a:ext cx="7690168" cy="403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6170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25" t="30469" r="9999" b="48633"/>
          <a:stretch/>
        </p:blipFill>
        <p:spPr bwMode="auto">
          <a:xfrm>
            <a:off x="457200" y="2190750"/>
            <a:ext cx="8362950" cy="21816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382000" y="6248400"/>
            <a:ext cx="3914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506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81" t="15429" r="11875" b="55860"/>
          <a:stretch/>
        </p:blipFill>
        <p:spPr bwMode="auto">
          <a:xfrm>
            <a:off x="380999" y="218244"/>
            <a:ext cx="6751087" cy="22201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301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47073" r="21208" b="17773"/>
          <a:stretch/>
        </p:blipFill>
        <p:spPr bwMode="auto">
          <a:xfrm>
            <a:off x="228600" y="3231170"/>
            <a:ext cx="7736770" cy="31845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534400" y="6191251"/>
            <a:ext cx="3449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11</a:t>
            </a:r>
            <a:endParaRPr lang="en-US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6569" y="2590800"/>
            <a:ext cx="3441700" cy="2427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Straight Arrow Connector 4"/>
          <p:cNvCxnSpPr/>
          <p:nvPr/>
        </p:nvCxnSpPr>
        <p:spPr>
          <a:xfrm flipV="1">
            <a:off x="6934200" y="5105400"/>
            <a:ext cx="914400" cy="990600"/>
          </a:xfrm>
          <a:prstGeom prst="straightConnector1">
            <a:avLst/>
          </a:prstGeom>
          <a:ln w="28575">
            <a:solidFill>
              <a:srgbClr val="0066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39023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50" t="16016" r="18750" b="16602"/>
          <a:stretch/>
        </p:blipFill>
        <p:spPr bwMode="auto">
          <a:xfrm>
            <a:off x="381000" y="152400"/>
            <a:ext cx="8534400" cy="6572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534400" y="6248400"/>
            <a:ext cx="3449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11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8363" y="3276600"/>
            <a:ext cx="3848520" cy="280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Straight Arrow Connector 4"/>
          <p:cNvCxnSpPr/>
          <p:nvPr/>
        </p:nvCxnSpPr>
        <p:spPr>
          <a:xfrm flipV="1">
            <a:off x="4191000" y="4681537"/>
            <a:ext cx="609600" cy="423863"/>
          </a:xfrm>
          <a:prstGeom prst="straightConnector1">
            <a:avLst/>
          </a:prstGeom>
          <a:ln w="28575">
            <a:solidFill>
              <a:srgbClr val="0066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75238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94" t="15821" r="19219" b="67968"/>
          <a:stretch/>
        </p:blipFill>
        <p:spPr bwMode="auto">
          <a:xfrm>
            <a:off x="228600" y="304800"/>
            <a:ext cx="8496300" cy="1581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505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88" t="17969" r="30155" b="36132"/>
          <a:stretch/>
        </p:blipFill>
        <p:spPr bwMode="auto">
          <a:xfrm>
            <a:off x="152400" y="1751859"/>
            <a:ext cx="6915150" cy="4822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534400" y="6248400"/>
            <a:ext cx="3722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12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5879" y="4159228"/>
            <a:ext cx="2328184" cy="20509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6" name="Straight Arrow Connector 5"/>
          <p:cNvCxnSpPr/>
          <p:nvPr/>
        </p:nvCxnSpPr>
        <p:spPr>
          <a:xfrm>
            <a:off x="5334000" y="3962400"/>
            <a:ext cx="990600" cy="381000"/>
          </a:xfrm>
          <a:prstGeom prst="straightConnector1">
            <a:avLst/>
          </a:prstGeom>
          <a:ln w="28575">
            <a:solidFill>
              <a:srgbClr val="0066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08601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19" t="15039" r="26720" b="42480"/>
          <a:stretch/>
        </p:blipFill>
        <p:spPr bwMode="auto">
          <a:xfrm>
            <a:off x="87761" y="990600"/>
            <a:ext cx="8370439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458200" y="6096000"/>
            <a:ext cx="3722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12</a:t>
            </a:r>
            <a:endParaRPr lang="en-US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5886" y="3395662"/>
            <a:ext cx="1759494" cy="2624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6" name="Straight Arrow Connector 5"/>
          <p:cNvCxnSpPr/>
          <p:nvPr/>
        </p:nvCxnSpPr>
        <p:spPr>
          <a:xfrm>
            <a:off x="5410200" y="4495800"/>
            <a:ext cx="1219200" cy="152400"/>
          </a:xfrm>
          <a:prstGeom prst="straightConnector1">
            <a:avLst/>
          </a:prstGeom>
          <a:ln w="28575">
            <a:solidFill>
              <a:srgbClr val="0066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98530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13" t="13086" r="12500" b="60352"/>
          <a:stretch/>
        </p:blipFill>
        <p:spPr bwMode="auto">
          <a:xfrm>
            <a:off x="628650" y="1752600"/>
            <a:ext cx="8153400" cy="24862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710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35642" r="47969" b="47656"/>
          <a:stretch/>
        </p:blipFill>
        <p:spPr bwMode="auto">
          <a:xfrm>
            <a:off x="590550" y="4219789"/>
            <a:ext cx="5067300" cy="1628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534400" y="6248400"/>
            <a:ext cx="377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13</a:t>
            </a:r>
            <a:endParaRPr 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9417" y="3152131"/>
            <a:ext cx="2792582" cy="3096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6" name="Straight Arrow Connector 5"/>
          <p:cNvCxnSpPr/>
          <p:nvPr/>
        </p:nvCxnSpPr>
        <p:spPr>
          <a:xfrm flipV="1">
            <a:off x="4689186" y="5257800"/>
            <a:ext cx="1178214" cy="271783"/>
          </a:xfrm>
          <a:prstGeom prst="straightConnector1">
            <a:avLst/>
          </a:prstGeom>
          <a:ln w="28575">
            <a:solidFill>
              <a:srgbClr val="0066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45408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50" t="14845" r="48125" b="28125"/>
          <a:stretch/>
        </p:blipFill>
        <p:spPr bwMode="auto">
          <a:xfrm>
            <a:off x="381000" y="228600"/>
            <a:ext cx="5625752" cy="6318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305800" y="6248400"/>
            <a:ext cx="377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13</a:t>
            </a:r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1981" y="990600"/>
            <a:ext cx="2958100" cy="1947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Straight Arrow Connector 4"/>
          <p:cNvCxnSpPr/>
          <p:nvPr/>
        </p:nvCxnSpPr>
        <p:spPr>
          <a:xfrm>
            <a:off x="4876800" y="1600200"/>
            <a:ext cx="990600" cy="0"/>
          </a:xfrm>
          <a:prstGeom prst="straightConnector1">
            <a:avLst/>
          </a:prstGeom>
          <a:ln w="28575">
            <a:solidFill>
              <a:srgbClr val="0066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28609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18" t="13672" r="48282" b="44531"/>
          <a:stretch/>
        </p:blipFill>
        <p:spPr bwMode="auto">
          <a:xfrm>
            <a:off x="609600" y="228601"/>
            <a:ext cx="4114800" cy="34397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9155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62" t="51171" r="38281" b="14844"/>
          <a:stretch/>
        </p:blipFill>
        <p:spPr bwMode="auto">
          <a:xfrm>
            <a:off x="609600" y="3886200"/>
            <a:ext cx="4495800" cy="28654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382000" y="6172200"/>
            <a:ext cx="377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13</a:t>
            </a:r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6985" y="599243"/>
            <a:ext cx="2569071" cy="48375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6" name="Straight Arrow Connector 5"/>
          <p:cNvCxnSpPr/>
          <p:nvPr/>
        </p:nvCxnSpPr>
        <p:spPr>
          <a:xfrm flipV="1">
            <a:off x="5163127" y="4446149"/>
            <a:ext cx="914400" cy="990600"/>
          </a:xfrm>
          <a:prstGeom prst="straightConnector1">
            <a:avLst/>
          </a:prstGeom>
          <a:ln w="28575">
            <a:solidFill>
              <a:srgbClr val="0066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16362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54" t="15841" r="41852" b="33665"/>
          <a:stretch/>
        </p:blipFill>
        <p:spPr bwMode="auto">
          <a:xfrm>
            <a:off x="381000" y="457200"/>
            <a:ext cx="5411096" cy="548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458200" y="6096000"/>
            <a:ext cx="3882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14</a:t>
            </a:r>
            <a:endParaRPr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9431" y="2133600"/>
            <a:ext cx="2668769" cy="388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Straight Arrow Connector 4"/>
          <p:cNvCxnSpPr/>
          <p:nvPr/>
        </p:nvCxnSpPr>
        <p:spPr>
          <a:xfrm flipV="1">
            <a:off x="4724400" y="4191000"/>
            <a:ext cx="914400" cy="381000"/>
          </a:xfrm>
          <a:prstGeom prst="straightConnector1">
            <a:avLst/>
          </a:prstGeom>
          <a:ln w="28575">
            <a:solidFill>
              <a:srgbClr val="0066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12144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81" t="13281" r="40860" b="68165"/>
          <a:stretch/>
        </p:blipFill>
        <p:spPr bwMode="auto">
          <a:xfrm>
            <a:off x="352424" y="228600"/>
            <a:ext cx="5663264" cy="205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03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99" t="37181" r="44767" b="32618"/>
          <a:stretch/>
        </p:blipFill>
        <p:spPr bwMode="auto">
          <a:xfrm>
            <a:off x="523365" y="2362200"/>
            <a:ext cx="5963667" cy="3371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05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13" t="57617" r="19219" b="34570"/>
          <a:stretch/>
        </p:blipFill>
        <p:spPr bwMode="auto">
          <a:xfrm>
            <a:off x="-16344" y="5867400"/>
            <a:ext cx="859155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505200" y="228600"/>
            <a:ext cx="2362200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sz="4400" dirty="0"/>
          </a:p>
        </p:txBody>
      </p:sp>
      <p:sp>
        <p:nvSpPr>
          <p:cNvPr id="3" name="TextBox 2"/>
          <p:cNvSpPr txBox="1"/>
          <p:nvPr/>
        </p:nvSpPr>
        <p:spPr>
          <a:xfrm>
            <a:off x="5715000" y="228600"/>
            <a:ext cx="457200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sz="4000" dirty="0"/>
          </a:p>
        </p:txBody>
      </p:sp>
      <p:sp>
        <p:nvSpPr>
          <p:cNvPr id="4" name="TextBox 3"/>
          <p:cNvSpPr txBox="1"/>
          <p:nvPr/>
        </p:nvSpPr>
        <p:spPr>
          <a:xfrm>
            <a:off x="8763000" y="6400800"/>
            <a:ext cx="3786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15</a:t>
            </a:r>
            <a:endParaRPr lang="en-US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9912" y="3048000"/>
            <a:ext cx="3000700" cy="2381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9" name="Straight Arrow Connector 8"/>
          <p:cNvCxnSpPr/>
          <p:nvPr/>
        </p:nvCxnSpPr>
        <p:spPr>
          <a:xfrm>
            <a:off x="2726856" y="3276600"/>
            <a:ext cx="2302344" cy="381000"/>
          </a:xfrm>
          <a:prstGeom prst="straightConnector1">
            <a:avLst/>
          </a:prstGeom>
          <a:ln w="28575">
            <a:solidFill>
              <a:srgbClr val="0066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56875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1" t="26172" r="17031" b="19726"/>
          <a:stretch/>
        </p:blipFill>
        <p:spPr bwMode="auto">
          <a:xfrm>
            <a:off x="228600" y="933450"/>
            <a:ext cx="8678547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01699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534400" y="6324600"/>
            <a:ext cx="3786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15</a:t>
            </a:r>
            <a:endParaRPr lang="en-US" dirty="0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68263"/>
            <a:ext cx="6300787" cy="6789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0550" y="2209800"/>
            <a:ext cx="3142480" cy="2308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7" name="Straight Arrow Connector 6"/>
          <p:cNvCxnSpPr/>
          <p:nvPr/>
        </p:nvCxnSpPr>
        <p:spPr>
          <a:xfrm>
            <a:off x="4823823" y="2258291"/>
            <a:ext cx="738777" cy="76200"/>
          </a:xfrm>
          <a:prstGeom prst="straightConnector1">
            <a:avLst/>
          </a:prstGeom>
          <a:ln w="28575">
            <a:solidFill>
              <a:srgbClr val="0066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42157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32" t="57031" r="42265" b="8204"/>
          <a:stretch/>
        </p:blipFill>
        <p:spPr bwMode="auto">
          <a:xfrm>
            <a:off x="514349" y="1752600"/>
            <a:ext cx="5547403" cy="403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325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06" t="16797" r="51406" b="75586"/>
          <a:stretch/>
        </p:blipFill>
        <p:spPr bwMode="auto">
          <a:xfrm>
            <a:off x="381000" y="561974"/>
            <a:ext cx="5870819" cy="96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458200" y="6324600"/>
            <a:ext cx="3914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16</a:t>
            </a:r>
            <a:endParaRPr lang="en-US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4495800"/>
            <a:ext cx="2498715" cy="17133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6" name="Straight Arrow Connector 5"/>
          <p:cNvCxnSpPr/>
          <p:nvPr/>
        </p:nvCxnSpPr>
        <p:spPr>
          <a:xfrm>
            <a:off x="4804019" y="5791200"/>
            <a:ext cx="1447800" cy="0"/>
          </a:xfrm>
          <a:prstGeom prst="straightConnector1">
            <a:avLst/>
          </a:prstGeom>
          <a:ln w="28575">
            <a:solidFill>
              <a:srgbClr val="0066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05187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19" t="28125" r="48437" b="35938"/>
          <a:stretch/>
        </p:blipFill>
        <p:spPr bwMode="auto">
          <a:xfrm>
            <a:off x="304800" y="304800"/>
            <a:ext cx="5915025" cy="525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382000" y="6248400"/>
            <a:ext cx="3914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16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4091" y="1212056"/>
            <a:ext cx="2912799" cy="3893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6" name="Straight Arrow Connector 5"/>
          <p:cNvCxnSpPr/>
          <p:nvPr/>
        </p:nvCxnSpPr>
        <p:spPr>
          <a:xfrm>
            <a:off x="5562600" y="3581400"/>
            <a:ext cx="1143000" cy="304800"/>
          </a:xfrm>
          <a:prstGeom prst="straightConnector1">
            <a:avLst/>
          </a:prstGeom>
          <a:ln w="28575">
            <a:solidFill>
              <a:srgbClr val="0066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04809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25" t="13477" r="39844" b="47656"/>
          <a:stretch/>
        </p:blipFill>
        <p:spPr bwMode="auto">
          <a:xfrm>
            <a:off x="304799" y="304799"/>
            <a:ext cx="6014631" cy="44494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529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06" t="43137" r="54688" b="50391"/>
          <a:stretch/>
        </p:blipFill>
        <p:spPr bwMode="auto">
          <a:xfrm>
            <a:off x="285748" y="4746068"/>
            <a:ext cx="4876801" cy="7447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458200" y="6019800"/>
            <a:ext cx="3914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16</a:t>
            </a:r>
            <a:endParaRPr lang="en-US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6656" y="2057400"/>
            <a:ext cx="3855828" cy="2295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6" name="Straight Arrow Connector 5"/>
          <p:cNvCxnSpPr/>
          <p:nvPr/>
        </p:nvCxnSpPr>
        <p:spPr>
          <a:xfrm flipV="1">
            <a:off x="3810000" y="2781300"/>
            <a:ext cx="1066800" cy="495300"/>
          </a:xfrm>
          <a:prstGeom prst="straightConnector1">
            <a:avLst/>
          </a:prstGeom>
          <a:ln w="28575">
            <a:solidFill>
              <a:srgbClr val="0066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02321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18" t="14453" r="49063" b="49415"/>
          <a:stretch/>
        </p:blipFill>
        <p:spPr bwMode="auto">
          <a:xfrm>
            <a:off x="264111" y="990600"/>
            <a:ext cx="6306478" cy="46482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458200" y="6096000"/>
            <a:ext cx="3738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17</a:t>
            </a:r>
            <a:endParaRPr lang="en-US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8998" y="3581400"/>
            <a:ext cx="3004527" cy="220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Straight Arrow Connector 4"/>
          <p:cNvCxnSpPr/>
          <p:nvPr/>
        </p:nvCxnSpPr>
        <p:spPr>
          <a:xfrm>
            <a:off x="5486400" y="2743200"/>
            <a:ext cx="1600200" cy="685800"/>
          </a:xfrm>
          <a:prstGeom prst="straightConnector1">
            <a:avLst/>
          </a:prstGeom>
          <a:ln w="28575">
            <a:solidFill>
              <a:srgbClr val="0066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26885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94" t="20117" r="18594" b="13867"/>
          <a:stretch/>
        </p:blipFill>
        <p:spPr bwMode="auto">
          <a:xfrm>
            <a:off x="457200" y="457200"/>
            <a:ext cx="8191500" cy="59414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79184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1" t="33333" r="8442" b="5455"/>
          <a:stretch/>
        </p:blipFill>
        <p:spPr bwMode="auto">
          <a:xfrm>
            <a:off x="228600" y="457200"/>
            <a:ext cx="8640967" cy="556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2685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87" t="27539" r="10313" b="6250"/>
          <a:stretch/>
        </p:blipFill>
        <p:spPr bwMode="auto">
          <a:xfrm>
            <a:off x="457200" y="533400"/>
            <a:ext cx="8307824" cy="556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03314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44" t="23047" r="15469" b="6446"/>
          <a:stretch/>
        </p:blipFill>
        <p:spPr bwMode="auto">
          <a:xfrm>
            <a:off x="391237" y="228600"/>
            <a:ext cx="8475298" cy="640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50194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n">
      <a:majorFont>
        <a:latin typeface="Candara"/>
        <a:ea typeface=""/>
        <a:cs typeface=""/>
      </a:majorFont>
      <a:minorFont>
        <a:latin typeface="Candar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44</Words>
  <Application>Microsoft Office PowerPoint</Application>
  <PresentationFormat>On-screen Show (4:3)</PresentationFormat>
  <Paragraphs>44</Paragraphs>
  <Slides>54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54</vt:i4>
      </vt:variant>
    </vt:vector>
  </HeadingPairs>
  <TitlesOfParts>
    <vt:vector size="55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CSB/SJU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MCL Student Worker</dc:creator>
  <cp:lastModifiedBy>Thamert, Mark</cp:lastModifiedBy>
  <cp:revision>30</cp:revision>
  <dcterms:created xsi:type="dcterms:W3CDTF">2011-06-06T13:29:04Z</dcterms:created>
  <dcterms:modified xsi:type="dcterms:W3CDTF">2011-11-08T13:54:07Z</dcterms:modified>
</cp:coreProperties>
</file>